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E3C3"/>
    <a:srgbClr val="A0D6A6"/>
    <a:srgbClr val="3EB7EB"/>
    <a:srgbClr val="FFFBD0"/>
    <a:srgbClr val="3EB8FF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6" descr="C:\Users\datacheck\Desktop\BGR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" y="0"/>
            <a:ext cx="10907712" cy="777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333" y="316523"/>
            <a:ext cx="1969407" cy="21155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gradFill>
              <a:gsLst>
                <a:gs pos="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真を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  <a:p>
            <a:pPr algn="ctr"/>
            <a:endParaRPr kumimoji="1" lang="ja-JP" alt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887414" y="5205629"/>
            <a:ext cx="1230021" cy="1487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gradFill>
              <a:gsLst>
                <a:gs pos="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  <a:p>
            <a:pPr algn="ctr"/>
            <a:endParaRPr lang="ja-JP" altLang="en-US" sz="1100" dirty="0"/>
          </a:p>
        </p:txBody>
      </p:sp>
      <p:sp>
        <p:nvSpPr>
          <p:cNvPr id="12" name="Rectangle 11"/>
          <p:cNvSpPr/>
          <p:nvPr/>
        </p:nvSpPr>
        <p:spPr>
          <a:xfrm>
            <a:off x="4622834" y="5205629"/>
            <a:ext cx="831816" cy="14872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gradFill>
              <a:gsLst>
                <a:gs pos="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</a:t>
            </a:r>
            <a:r>
              <a:rPr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ださい</a:t>
            </a:r>
            <a:endParaRPr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ja-JP" altLang="en-US" sz="600" dirty="0"/>
          </a:p>
        </p:txBody>
      </p:sp>
      <p:sp>
        <p:nvSpPr>
          <p:cNvPr id="15" name="Rectangle 14"/>
          <p:cNvSpPr/>
          <p:nvPr/>
        </p:nvSpPr>
        <p:spPr>
          <a:xfrm>
            <a:off x="6893168" y="5205629"/>
            <a:ext cx="1314207" cy="14872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gradFill>
              <a:gsLst>
                <a:gs pos="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真を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  <a:p>
            <a:pPr algn="ctr"/>
            <a:endParaRPr lang="ja-JP" altLang="en-US" sz="1400" dirty="0"/>
          </a:p>
        </p:txBody>
      </p:sp>
      <p:grpSp>
        <p:nvGrpSpPr>
          <p:cNvPr id="6" name="Group 5"/>
          <p:cNvGrpSpPr/>
          <p:nvPr/>
        </p:nvGrpSpPr>
        <p:grpSpPr>
          <a:xfrm>
            <a:off x="2121739" y="418821"/>
            <a:ext cx="6665545" cy="606514"/>
            <a:chOff x="2208823" y="389793"/>
            <a:chExt cx="6665545" cy="606514"/>
          </a:xfrm>
        </p:grpSpPr>
        <p:sp>
          <p:nvSpPr>
            <p:cNvPr id="10" name="TextBox 9"/>
            <p:cNvSpPr txBox="1"/>
            <p:nvPr/>
          </p:nvSpPr>
          <p:spPr>
            <a:xfrm>
              <a:off x="2208824" y="396143"/>
              <a:ext cx="6454530" cy="600164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3300" b="1" dirty="0">
                  <a:ln w="38100">
                    <a:gradFill>
                      <a:gsLst>
                        <a:gs pos="0">
                          <a:srgbClr val="C00000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prstDash val="solid"/>
                  </a:ln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お車の事なら全てお任せ！</a:t>
              </a:r>
              <a:endParaRPr kumimoji="1" lang="ja-JP" altLang="en-US" sz="3300" b="1" dirty="0">
                <a:ln w="38100"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208823" y="389793"/>
              <a:ext cx="666554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300" dirty="0">
                  <a:gradFill>
                    <a:gsLst>
                      <a:gs pos="0">
                        <a:srgbClr val="F1CC2F"/>
                      </a:gs>
                      <a:gs pos="50000">
                        <a:srgbClr val="F8E596"/>
                      </a:gs>
                      <a:gs pos="100000">
                        <a:srgbClr val="F1CC2F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お車の事なら全てお任せ！</a:t>
              </a:r>
              <a:endParaRPr kumimoji="1" lang="ja-JP" altLang="en-US" sz="3300" dirty="0">
                <a:gradFill>
                  <a:gsLst>
                    <a:gs pos="0">
                      <a:srgbClr val="F1CC2F"/>
                    </a:gs>
                    <a:gs pos="50000">
                      <a:srgbClr val="F8E596"/>
                    </a:gs>
                    <a:gs pos="100000">
                      <a:srgbClr val="F1CC2F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328845" y="1109366"/>
            <a:ext cx="8578868" cy="898902"/>
            <a:chOff x="2419838" y="952503"/>
            <a:chExt cx="8578868" cy="898902"/>
          </a:xfrm>
        </p:grpSpPr>
        <p:sp>
          <p:nvSpPr>
            <p:cNvPr id="13" name="TextBox 12"/>
            <p:cNvSpPr txBox="1"/>
            <p:nvPr/>
          </p:nvSpPr>
          <p:spPr>
            <a:xfrm>
              <a:off x="2419840" y="958853"/>
              <a:ext cx="8189668" cy="892552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5200" b="1" dirty="0">
                  <a:ln w="76200">
                    <a:gradFill>
                      <a:gsLst>
                        <a:gs pos="50000">
                          <a:srgbClr val="F8E596"/>
                        </a:gs>
                        <a:gs pos="0">
                          <a:srgbClr val="F1CC2F"/>
                        </a:gs>
                        <a:gs pos="100000">
                          <a:srgbClr val="F1CC2F"/>
                        </a:gs>
                      </a:gsLst>
                      <a:lin ang="5400000" scaled="0"/>
                    </a:gradFill>
                    <a:prstDash val="solid"/>
                  </a:ln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安心の品質とスピード対応</a:t>
              </a:r>
              <a:endParaRPr kumimoji="1" lang="ja-JP" altLang="en-US" sz="5200" b="1" dirty="0">
                <a:ln w="76200">
                  <a:gradFill>
                    <a:gsLst>
                      <a:gs pos="50000">
                        <a:srgbClr val="F8E596"/>
                      </a:gs>
                      <a:gs pos="0">
                        <a:srgbClr val="F1CC2F"/>
                      </a:gs>
                      <a:gs pos="100000">
                        <a:srgbClr val="F1CC2F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19838" y="952503"/>
              <a:ext cx="857886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5200" dirty="0"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安心の品質とスピード対応</a:t>
              </a:r>
              <a:endParaRPr kumimoji="1" lang="ja-JP" altLang="en-US" sz="5200" dirty="0"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63538" y="2425702"/>
            <a:ext cx="1557633" cy="852736"/>
            <a:chOff x="986275" y="2437425"/>
            <a:chExt cx="1557633" cy="852736"/>
          </a:xfrm>
        </p:grpSpPr>
        <p:sp>
          <p:nvSpPr>
            <p:cNvPr id="18" name="TextBox 17"/>
            <p:cNvSpPr txBox="1"/>
            <p:nvPr/>
          </p:nvSpPr>
          <p:spPr>
            <a:xfrm>
              <a:off x="986276" y="2443775"/>
              <a:ext cx="1557632" cy="84638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4900" b="1" dirty="0">
                  <a:ln w="76200">
                    <a:gradFill>
                      <a:gsLst>
                        <a:gs pos="50000">
                          <a:srgbClr val="F8E596"/>
                        </a:gs>
                        <a:gs pos="0">
                          <a:srgbClr val="F1CC2F"/>
                        </a:gs>
                        <a:gs pos="100000">
                          <a:srgbClr val="F1CC2F"/>
                        </a:gs>
                      </a:gsLst>
                      <a:lin ang="5400000" scaled="0"/>
                    </a:gradFill>
                    <a:prstDash val="solid"/>
                  </a:ln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鈑金</a:t>
              </a:r>
              <a:endParaRPr kumimoji="1" lang="ja-JP" altLang="en-US" sz="4900" b="1" dirty="0">
                <a:ln w="76200">
                  <a:gradFill>
                    <a:gsLst>
                      <a:gs pos="50000">
                        <a:srgbClr val="F8E596"/>
                      </a:gs>
                      <a:gs pos="0">
                        <a:srgbClr val="F1CC2F"/>
                      </a:gs>
                      <a:gs pos="100000">
                        <a:srgbClr val="F1CC2F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6275" y="2437425"/>
              <a:ext cx="1534188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900" dirty="0"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鈑金</a:t>
              </a:r>
              <a:endParaRPr kumimoji="1" lang="ja-JP" altLang="en-US" sz="4900" dirty="0"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201937" y="2425702"/>
            <a:ext cx="1557633" cy="852736"/>
            <a:chOff x="986275" y="2437425"/>
            <a:chExt cx="1557633" cy="852736"/>
          </a:xfrm>
        </p:grpSpPr>
        <p:sp>
          <p:nvSpPr>
            <p:cNvPr id="22" name="TextBox 21"/>
            <p:cNvSpPr txBox="1"/>
            <p:nvPr/>
          </p:nvSpPr>
          <p:spPr>
            <a:xfrm>
              <a:off x="986276" y="2443775"/>
              <a:ext cx="1557632" cy="84638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4900" b="1" dirty="0">
                  <a:ln w="76200">
                    <a:gradFill>
                      <a:gsLst>
                        <a:gs pos="50000">
                          <a:srgbClr val="F8E596"/>
                        </a:gs>
                        <a:gs pos="0">
                          <a:srgbClr val="F1CC2F"/>
                        </a:gs>
                        <a:gs pos="100000">
                          <a:srgbClr val="F1CC2F"/>
                        </a:gs>
                      </a:gsLst>
                      <a:lin ang="5400000" scaled="0"/>
                    </a:gradFill>
                    <a:prstDash val="solid"/>
                  </a:ln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塗装</a:t>
              </a:r>
              <a:endParaRPr kumimoji="1" lang="ja-JP" altLang="en-US" sz="4900" b="1" dirty="0">
                <a:ln w="76200">
                  <a:gradFill>
                    <a:gsLst>
                      <a:gs pos="50000">
                        <a:srgbClr val="F8E596"/>
                      </a:gs>
                      <a:gs pos="0">
                        <a:srgbClr val="F1CC2F"/>
                      </a:gs>
                      <a:gs pos="100000">
                        <a:srgbClr val="F1CC2F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86275" y="2437425"/>
              <a:ext cx="1534188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900" dirty="0"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塗装</a:t>
              </a:r>
              <a:endParaRPr kumimoji="1" lang="ja-JP" altLang="en-US" sz="4900" dirty="0"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659937" y="2425702"/>
            <a:ext cx="1557633" cy="852736"/>
            <a:chOff x="986275" y="2437425"/>
            <a:chExt cx="1557633" cy="852736"/>
          </a:xfrm>
        </p:grpSpPr>
        <p:sp>
          <p:nvSpPr>
            <p:cNvPr id="25" name="TextBox 24"/>
            <p:cNvSpPr txBox="1"/>
            <p:nvPr/>
          </p:nvSpPr>
          <p:spPr>
            <a:xfrm>
              <a:off x="986276" y="2443775"/>
              <a:ext cx="1557632" cy="84638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ja-JP" altLang="en-US" sz="4900" b="1" dirty="0">
                  <a:ln w="76200">
                    <a:gradFill>
                      <a:gsLst>
                        <a:gs pos="50000">
                          <a:srgbClr val="F8E596"/>
                        </a:gs>
                        <a:gs pos="0">
                          <a:srgbClr val="F1CC2F"/>
                        </a:gs>
                        <a:gs pos="100000">
                          <a:srgbClr val="F1CC2F"/>
                        </a:gs>
                      </a:gsLst>
                      <a:lin ang="5400000" scaled="0"/>
                    </a:gradFill>
                    <a:prstDash val="solid"/>
                  </a:ln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車検</a:t>
              </a:r>
              <a:endParaRPr kumimoji="1" lang="ja-JP" altLang="en-US" sz="4900" b="1" dirty="0">
                <a:ln w="76200">
                  <a:gradFill>
                    <a:gsLst>
                      <a:gs pos="50000">
                        <a:srgbClr val="F8E596"/>
                      </a:gs>
                      <a:gs pos="0">
                        <a:srgbClr val="F1CC2F"/>
                      </a:gs>
                      <a:gs pos="100000">
                        <a:srgbClr val="F1CC2F"/>
                      </a:gs>
                    </a:gsLst>
                    <a:lin ang="5400000" scaled="0"/>
                  </a:gradFill>
                  <a:prstDash val="solid"/>
                </a:ln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86275" y="2437425"/>
              <a:ext cx="1534188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4900" dirty="0">
                  <a:gradFill>
                    <a:gsLst>
                      <a:gs pos="0">
                        <a:srgbClr val="C00000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小塚明朝 Pro H" pitchFamily="18" charset="-128"/>
                  <a:ea typeface="小塚明朝 Pro H" pitchFamily="18" charset="-128"/>
                </a:rPr>
                <a:t>車検</a:t>
              </a:r>
              <a:endParaRPr kumimoji="1" lang="ja-JP" altLang="en-US" sz="4900" dirty="0">
                <a:gradFill>
                  <a:gsLst>
                    <a:gs pos="0">
                      <a:srgbClr val="C00000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小塚明朝 Pro H" pitchFamily="18" charset="-128"/>
                <a:ea typeface="小塚明朝 Pro H" pitchFamily="18" charset="-128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7934" y="3739244"/>
            <a:ext cx="222068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バンパーの擦り</a:t>
            </a:r>
            <a:r>
              <a:rPr lang="ja-JP" altLang="en-US" sz="17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傷ヘ</a:t>
            </a:r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コミか</a:t>
            </a:r>
            <a:r>
              <a:rPr lang="ja-JP" altLang="en-US" sz="17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らドアパネル・バ</a:t>
            </a:r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ックパネルまで</a:t>
            </a:r>
            <a:r>
              <a:rPr lang="ja-JP" altLang="en-US" sz="17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。最</a:t>
            </a:r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短当日作業いたします。</a:t>
            </a:r>
            <a:endParaRPr kumimoji="1" lang="ja-JP" altLang="en-US" sz="17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16690" y="3739244"/>
            <a:ext cx="22206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１日で完了！車両引き取り・納車承ります。早割予約割引有り。</a:t>
            </a:r>
            <a:endParaRPr kumimoji="1" lang="ja-JP" altLang="en-US" sz="17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8690" y="3739244"/>
            <a:ext cx="222068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タッチペン塗装からオールペイントまで！ソリッド</a:t>
            </a:r>
            <a:r>
              <a:rPr lang="ja-JP" altLang="en-US" sz="17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・メ</a:t>
            </a:r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タリック</a:t>
            </a:r>
            <a:r>
              <a:rPr lang="ja-JP" altLang="en-US" sz="17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・パ</a:t>
            </a:r>
            <a:r>
              <a:rPr lang="ja-JP" altLang="en-US" sz="17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ール全て対応します。</a:t>
            </a:r>
            <a:endParaRPr kumimoji="1" lang="ja-JP" altLang="en-US" sz="17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957" y="6110862"/>
            <a:ext cx="17097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代車ご用意します</a:t>
            </a:r>
            <a:r>
              <a:rPr lang="en-US" altLang="ja-JP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!</a:t>
            </a:r>
            <a:endParaRPr kumimoji="1" lang="ja-JP" altLang="en-US" sz="13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5422" y="6010835"/>
            <a:ext cx="22206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ローン・クレジッ</a:t>
            </a:r>
            <a:r>
              <a:rPr lang="ja-JP" altLang="en-US" sz="13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ト</a:t>
            </a:r>
            <a:endParaRPr lang="en-US" altLang="ja-JP" sz="1300" b="1" dirty="0" smtClean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  <a:p>
            <a:pPr algn="ctr"/>
            <a:r>
              <a:rPr lang="ja-JP" altLang="en-US" sz="13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Ｏ</a:t>
            </a:r>
            <a:r>
              <a:rPr lang="ja-JP" altLang="en-US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Ｋ！</a:t>
            </a:r>
            <a:endParaRPr kumimoji="1" lang="ja-JP" altLang="en-US" sz="13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26864" y="6010835"/>
            <a:ext cx="14187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即日見積り</a:t>
            </a:r>
            <a:r>
              <a:rPr lang="ja-JP" altLang="en-US" sz="13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、</a:t>
            </a:r>
            <a:endParaRPr lang="en-US" altLang="ja-JP" sz="1300" b="1" dirty="0" smtClean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  <a:p>
            <a:pPr algn="ctr"/>
            <a:r>
              <a:rPr lang="ja-JP" altLang="en-US" sz="1300" b="1" dirty="0" smtClean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も</a:t>
            </a:r>
            <a:r>
              <a:rPr lang="ja-JP" altLang="en-US" sz="1300" b="1" dirty="0">
                <a:solidFill>
                  <a:srgbClr val="C00000"/>
                </a:solidFill>
                <a:latin typeface="小塚明朝 Pr6N EL" pitchFamily="18" charset="-128"/>
                <a:ea typeface="小塚明朝 Pr6N EL" pitchFamily="18" charset="-128"/>
              </a:rPr>
              <a:t>ちろん無料！</a:t>
            </a:r>
            <a:endParaRPr kumimoji="1" lang="ja-JP" altLang="en-US" sz="1300" b="1" dirty="0">
              <a:solidFill>
                <a:srgbClr val="C00000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3063" y="6837323"/>
            <a:ext cx="3955522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小塚明朝 Pro H" pitchFamily="18" charset="-128"/>
                <a:ea typeface="小塚明朝 Pro H" pitchFamily="18" charset="-128"/>
              </a:rPr>
              <a:t>アスクル自動車</a:t>
            </a:r>
            <a:endParaRPr kumimoji="1" lang="ja-JP" altLang="en-US" sz="4000" dirty="0">
              <a:solidFill>
                <a:schemeClr val="bg1"/>
              </a:solidFill>
              <a:latin typeface="小塚明朝 Pro H" pitchFamily="18" charset="-128"/>
              <a:ea typeface="小塚明朝 Pro H" pitchFamily="18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9557" y="6817043"/>
            <a:ext cx="7374255" cy="7155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072194" y="6791603"/>
            <a:ext cx="2294502" cy="79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b="1" dirty="0" smtClean="0">
                <a:solidFill>
                  <a:schemeClr val="bg1"/>
                </a:solidFill>
                <a:latin typeface="小塚明朝 Pr6N EL" pitchFamily="18" charset="-128"/>
                <a:ea typeface="小塚明朝 Pr6N EL" pitchFamily="18" charset="-128"/>
              </a:rPr>
              <a:t>03‐1234‐1111</a:t>
            </a:r>
          </a:p>
          <a:p>
            <a:r>
              <a:rPr lang="ja-JP" altLang="en-US" sz="1200" b="1" dirty="0">
                <a:solidFill>
                  <a:schemeClr val="bg1"/>
                </a:solidFill>
                <a:latin typeface="小塚明朝 Pr6N EL" pitchFamily="18" charset="-128"/>
                <a:ea typeface="小塚明朝 Pr6N EL" pitchFamily="18" charset="-128"/>
              </a:rPr>
              <a:t>８：００～</a:t>
            </a:r>
            <a:r>
              <a:rPr lang="ja-JP" altLang="en-US" sz="1200" b="1" dirty="0" smtClean="0">
                <a:solidFill>
                  <a:schemeClr val="bg1"/>
                </a:solidFill>
                <a:latin typeface="小塚明朝 Pr6N EL" pitchFamily="18" charset="-128"/>
                <a:ea typeface="小塚明朝 Pr6N EL" pitchFamily="18" charset="-128"/>
              </a:rPr>
              <a:t>１８：００</a:t>
            </a:r>
            <a:endParaRPr lang="en-US" altLang="ja-JP" sz="1200" b="1" dirty="0" smtClean="0">
              <a:solidFill>
                <a:schemeClr val="bg1"/>
              </a:solidFill>
              <a:latin typeface="小塚明朝 Pr6N EL" pitchFamily="18" charset="-128"/>
              <a:ea typeface="小塚明朝 Pr6N EL" pitchFamily="18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b="1" dirty="0">
                <a:solidFill>
                  <a:schemeClr val="bg1"/>
                </a:solidFill>
                <a:latin typeface="小塚明朝 Pr6N EL" pitchFamily="18" charset="-128"/>
                <a:ea typeface="小塚明朝 Pr6N EL" pitchFamily="18" charset="-128"/>
              </a:rPr>
              <a:t>東京都豊洲</a:t>
            </a:r>
            <a:r>
              <a:rPr lang="ja-JP" altLang="en-US" sz="1200" b="1" dirty="0" smtClean="0">
                <a:solidFill>
                  <a:schemeClr val="bg1"/>
                </a:solidFill>
                <a:latin typeface="小塚明朝 Pr6N EL" pitchFamily="18" charset="-128"/>
                <a:ea typeface="小塚明朝 Pr6N EL" pitchFamily="18" charset="-128"/>
              </a:rPr>
              <a:t>３－２－３</a:t>
            </a:r>
            <a:endParaRPr kumimoji="1" lang="en-US" altLang="ja-JP" sz="1200" b="1" dirty="0">
              <a:solidFill>
                <a:schemeClr val="bg1"/>
              </a:solidFill>
              <a:latin typeface="小塚明朝 Pr6N EL" pitchFamily="18" charset="-128"/>
              <a:ea typeface="小塚明朝 Pr6N EL" pitchFamily="18" charset="-12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013615" y="6813513"/>
            <a:ext cx="0" cy="7245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306994" y="6813513"/>
            <a:ext cx="0" cy="72455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375253" y="6870700"/>
            <a:ext cx="1224000" cy="6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" b="1" dirty="0">
                <a:solidFill>
                  <a:schemeClr val="tx1"/>
                </a:solidFill>
              </a:rPr>
              <a:t>地</a:t>
            </a:r>
            <a:r>
              <a:rPr lang="ja-JP" altLang="en-US" sz="1500" b="1" dirty="0" smtClean="0">
                <a:solidFill>
                  <a:schemeClr val="tx1"/>
                </a:solidFill>
              </a:rPr>
              <a:t>図</a:t>
            </a:r>
            <a:endParaRPr kumimoji="1" lang="ja-JP" altLang="en-US" sz="1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56137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230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2014-07-29T12:35:46Z</dcterms:created>
  <dcterms:modified xsi:type="dcterms:W3CDTF">2014-07-29T12:35:52Z</dcterms:modified>
</cp:coreProperties>
</file>