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9D"/>
    <a:srgbClr val="FFF1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2610" y="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7774679" cy="1090771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48203" y="3601734"/>
            <a:ext cx="55707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rgbClr val="00479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ドライバー募集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968244" y="4570336"/>
            <a:ext cx="556071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軽自動車での商品配達のお仕事です。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02315" y="5223223"/>
            <a:ext cx="2723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479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配送経験者大歓迎！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184293" y="5223223"/>
            <a:ext cx="19543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479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未経験者</a:t>
            </a:r>
            <a:r>
              <a:rPr lang="en-US" altLang="ja-JP" sz="2200" dirty="0">
                <a:solidFill>
                  <a:srgbClr val="00479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OK</a:t>
            </a:r>
            <a:r>
              <a:rPr lang="ja-JP" altLang="en-US" sz="2200" dirty="0">
                <a:solidFill>
                  <a:srgbClr val="00479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906329" y="5254000"/>
            <a:ext cx="1321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00479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900" dirty="0">
                <a:solidFill>
                  <a:srgbClr val="00479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所定の研修受講が</a:t>
            </a:r>
          </a:p>
          <a:p>
            <a:r>
              <a:rPr lang="ja-JP" altLang="en-US" sz="900" dirty="0">
                <a:solidFill>
                  <a:srgbClr val="00479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必須となります。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424505" y="5978622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勤務地</a:t>
            </a:r>
            <a:endParaRPr lang="ja-JP" altLang="en-US" sz="1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24505" y="749850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勤務時間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424505" y="814706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休日</a:t>
            </a:r>
            <a:endParaRPr lang="ja-JP" altLang="en-US" sz="1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370543" y="5978622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資格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70543" y="6653067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面接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305189" y="6268501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豊洲地区周辺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305189" y="6956894"/>
            <a:ext cx="293141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完全出来高制（平均</a:t>
            </a:r>
            <a:r>
              <a:rPr lang="en-US" altLang="ja-JP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</a:t>
            </a:r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万</a:t>
            </a:r>
            <a:r>
              <a:rPr lang="en-US" altLang="ja-JP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〜30</a:t>
            </a:r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万円）</a:t>
            </a:r>
          </a:p>
          <a:p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軽四輪をお持込できる方は別途手当あり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305189" y="7808633"/>
            <a:ext cx="28135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7</a:t>
            </a:r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ja-JP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00〜21</a:t>
            </a:r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ja-JP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（直行・直帰可能）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305189" y="8450078"/>
            <a:ext cx="94128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週休</a:t>
            </a:r>
            <a:r>
              <a:rPr lang="en-US" altLang="ja-JP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日制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272353" y="6268501"/>
            <a:ext cx="256192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要普通運転免許（</a:t>
            </a:r>
            <a:r>
              <a:rPr lang="en-US" altLang="zh-TW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AT</a:t>
            </a:r>
            <a:r>
              <a:rPr lang="zh-TW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限定不可）</a:t>
            </a:r>
            <a:endParaRPr lang="ja-JP" altLang="en-US" sz="13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272353" y="6956894"/>
            <a:ext cx="283486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電話にてご連絡後、下記面接地まで</a:t>
            </a:r>
          </a:p>
          <a:p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お越しください。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80763" y="9621019"/>
            <a:ext cx="1472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00479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お問い合わせは</a:t>
            </a:r>
          </a:p>
          <a:p>
            <a:r>
              <a:rPr lang="ja-JP" altLang="en-US" sz="1200" dirty="0">
                <a:solidFill>
                  <a:srgbClr val="00479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お気軽にどうぞ！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176410" y="9492042"/>
            <a:ext cx="50513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4000" dirty="0">
              <a:solidFill>
                <a:srgbClr val="FFF1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49011" y="10138351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アスクル運送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053367" y="10276851"/>
            <a:ext cx="1636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1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356223" y="10180820"/>
            <a:ext cx="2748125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http://www.askult.com/</a:t>
            </a:r>
            <a:endParaRPr lang="ja-JP" altLang="en-US" dirty="0">
              <a:solidFill>
                <a:schemeClr val="bg1"/>
              </a:solidFill>
              <a:latin typeface="Arial" panose="020B0604020202020204" pitchFamily="34" charset="0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424505" y="6653067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報酬</a:t>
            </a: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36" y="3739910"/>
            <a:ext cx="1569723" cy="1249683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0" y="0"/>
            <a:ext cx="7776000" cy="3564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349538" y="7523424"/>
            <a:ext cx="2761200" cy="11556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222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HGSｺﾞｼｯｸE</vt:lpstr>
      <vt:lpstr>HGS創英角ｺﾞｼｯｸUB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2014-08-10T03:45:47Z</dcterms:created>
  <dcterms:modified xsi:type="dcterms:W3CDTF">2014-08-10T03:45:55Z</dcterms:modified>
</cp:coreProperties>
</file>