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0" y="10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"/>
            <a:ext cx="10908342" cy="7775127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5182464" y="2200128"/>
            <a:ext cx="553998" cy="100123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お祝い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251714" y="4430860"/>
            <a:ext cx="415498" cy="179472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ブティックアスクル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111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2014-08-10T03:46:23Z</dcterms:created>
  <dcterms:modified xsi:type="dcterms:W3CDTF">2014-08-10T03:46:30Z</dcterms:modified>
</cp:coreProperties>
</file>