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9">
          <p15:clr>
            <a:srgbClr val="A4A3A4"/>
          </p15:clr>
        </p15:guide>
        <p15:guide id="2" pos="343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99"/>
    <a:srgbClr val="F0F4FA"/>
    <a:srgbClr val="E8EEF8"/>
    <a:srgbClr val="203864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1" d="100"/>
          <a:sy n="81" d="100"/>
        </p:scale>
        <p:origin x="1260" y="10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2014/8/10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39838"/>
            <a:ext cx="46990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48"/>
            <a:ext cx="10908342" cy="7775127"/>
          </a:xfrm>
          <a:prstGeom prst="rect">
            <a:avLst/>
          </a:prstGeom>
        </p:spPr>
      </p:pic>
      <p:sp>
        <p:nvSpPr>
          <p:cNvPr id="10" name="正方形/長方形 9"/>
          <p:cNvSpPr/>
          <p:nvPr/>
        </p:nvSpPr>
        <p:spPr>
          <a:xfrm>
            <a:off x="5182464" y="2200128"/>
            <a:ext cx="553998" cy="1001236"/>
          </a:xfrm>
          <a:prstGeom prst="rect">
            <a:avLst/>
          </a:prstGeom>
        </p:spPr>
        <p:txBody>
          <a:bodyPr vert="eaVert" wrap="none">
            <a:spAutoFit/>
          </a:bodyPr>
          <a:lstStyle/>
          <a:p>
            <a:r>
              <a:rPr lang="ja-JP" altLang="en-US" sz="24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お祝い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5251714" y="4430860"/>
            <a:ext cx="415498" cy="1794722"/>
          </a:xfrm>
          <a:prstGeom prst="rect">
            <a:avLst/>
          </a:prstGeom>
        </p:spPr>
        <p:txBody>
          <a:bodyPr vert="eaVert" wrap="none">
            <a:spAutoFit/>
          </a:bodyPr>
          <a:lstStyle/>
          <a:p>
            <a:r>
              <a:rPr lang="ja-JP" altLang="en-US" sz="15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ブティックアスクル</a:t>
            </a: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111</Words>
  <Application>Microsoft Office PowerPoint</Application>
  <PresentationFormat>ユーザー設定</PresentationFormat>
  <Paragraphs>18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2014-08-10T03:46:23Z</dcterms:created>
  <dcterms:modified xsi:type="dcterms:W3CDTF">2014-08-10T03:46:30Z</dcterms:modified>
</cp:coreProperties>
</file>

<file path=docProps/thumbnail.jpeg>
</file>