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0F4FA"/>
    <a:srgbClr val="E8EEF8"/>
    <a:srgbClr val="203864"/>
    <a:srgbClr val="EE0000"/>
    <a:srgbClr val="FFFFCC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81" d="100"/>
          <a:sy n="81" d="100"/>
        </p:scale>
        <p:origin x="1260" y="10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2014/8/10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8/10/2014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8"/>
            <a:ext cx="10908342" cy="7775127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5060110" y="1696560"/>
            <a:ext cx="738664" cy="1002839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3600" b="1" dirty="0">
                <a:latin typeface="HG明朝E" panose="02020909000000000000" pitchFamily="17" charset="-128"/>
                <a:ea typeface="HG明朝E" panose="02020909000000000000" pitchFamily="17" charset="-128"/>
              </a:rPr>
              <a:t>御祝</a:t>
            </a:r>
          </a:p>
        </p:txBody>
      </p:sp>
      <p:sp>
        <p:nvSpPr>
          <p:cNvPr id="3" name="正方形/長方形 2"/>
          <p:cNvSpPr/>
          <p:nvPr/>
        </p:nvSpPr>
        <p:spPr>
          <a:xfrm>
            <a:off x="5175527" y="4582635"/>
            <a:ext cx="507831" cy="1679306"/>
          </a:xfrm>
          <a:prstGeom prst="rect">
            <a:avLst/>
          </a:prstGeom>
        </p:spPr>
        <p:txBody>
          <a:bodyPr vert="eaVert" wrap="none">
            <a:spAutoFit/>
          </a:bodyPr>
          <a:lstStyle/>
          <a:p>
            <a:r>
              <a:rPr lang="ja-JP" altLang="en-US" sz="2100" b="1" dirty="0">
                <a:latin typeface="HG明朝E" panose="02020909000000000000" pitchFamily="17" charset="-128"/>
                <a:ea typeface="HG明朝E" panose="02020909000000000000" pitchFamily="17" charset="-128"/>
              </a:rPr>
              <a:t>アスクル商事</a:t>
            </a: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0</TotalTime>
  <Words>112</Words>
  <Application>Microsoft Office PowerPoint</Application>
  <PresentationFormat>ユーザー設定</PresentationFormat>
  <Paragraphs>18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HG明朝E</vt:lpstr>
      <vt:lpstr>ＭＳ Ｐゴシック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2014-08-10T03:47:00Z</dcterms:created>
  <dcterms:modified xsi:type="dcterms:W3CDTF">2014-08-10T03:47:07Z</dcterms:modified>
</cp:coreProperties>
</file>