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2610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vanfu-vos02\Desktop\背景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9093" cy="10907713"/>
          </a:xfrm>
          <a:prstGeom prst="rect">
            <a:avLst/>
          </a:prstGeom>
          <a:noFill/>
        </p:spPr>
      </p:pic>
      <p:pic>
        <p:nvPicPr>
          <p:cNvPr id="2" name="Picture 2" descr="C:\Users\vanfu-vos02\Desktop\イラスト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779094" cy="10907713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533400" y="2352675"/>
            <a:ext cx="36480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HGSｺﾞｼｯｸE" pitchFamily="50" charset="-128"/>
                <a:ea typeface="HGSｺﾞｼｯｸE" pitchFamily="50" charset="-128"/>
              </a:rPr>
              <a:t>軽自動車での</a:t>
            </a:r>
          </a:p>
          <a:p>
            <a:r>
              <a:rPr lang="ja-JP" altLang="en-US" sz="4400" dirty="0" smtClean="0">
                <a:latin typeface="HGSｺﾞｼｯｸE" pitchFamily="50" charset="-128"/>
                <a:ea typeface="HGSｺﾞｼｯｸE" pitchFamily="50" charset="-128"/>
              </a:rPr>
              <a:t>商品配達の</a:t>
            </a:r>
          </a:p>
          <a:p>
            <a:r>
              <a:rPr lang="ja-JP" altLang="en-US" sz="4400" dirty="0" smtClean="0">
                <a:latin typeface="HGSｺﾞｼｯｸE" pitchFamily="50" charset="-128"/>
                <a:ea typeface="HGSｺﾞｼｯｸE" pitchFamily="50" charset="-128"/>
              </a:rPr>
              <a:t>お仕事です</a:t>
            </a:r>
            <a:endParaRPr kumimoji="1" lang="ja-JP" altLang="en-US" sz="4400" dirty="0"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2450" y="5991224"/>
            <a:ext cx="10020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勤務地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報酬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資格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勤務時間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休日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資格</a:t>
            </a:r>
          </a:p>
          <a:p>
            <a:pPr algn="dist">
              <a:spcBef>
                <a:spcPts val="700"/>
              </a:spcBef>
              <a:spcAft>
                <a:spcPts val="700"/>
              </a:spcAft>
            </a:pPr>
            <a:r>
              <a:rPr lang="zh-TW" altLang="en-US" sz="1600" dirty="0" smtClean="0">
                <a:latin typeface="HGｺﾞｼｯｸM" pitchFamily="49" charset="-128"/>
                <a:ea typeface="HGｺﾞｼｯｸM" pitchFamily="49" charset="-128"/>
              </a:rPr>
              <a:t>面接</a:t>
            </a:r>
            <a:endParaRPr kumimoji="1" lang="ja-JP" altLang="en-US" sz="1600" dirty="0">
              <a:latin typeface="HGｺﾞｼｯｸM" pitchFamily="49" charset="-128"/>
              <a:ea typeface="HGｺﾞｼｯｸM" pitchFamily="49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44666" y="5991224"/>
            <a:ext cx="596865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豊洲地区周辺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完全出来高制（平均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20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万～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30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万円）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配送経験者大歓迎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!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未経験の方には研修を受けていただけば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OK!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7:00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～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21:00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（直行・直帰可能）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週休２日制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要普通運転免許（</a:t>
            </a:r>
            <a:r>
              <a:rPr lang="en-US" altLang="ja-JP" sz="1600" dirty="0" smtClean="0">
                <a:latin typeface="HGｺﾞｼｯｸM" pitchFamily="49" charset="-128"/>
                <a:ea typeface="HGｺﾞｼｯｸM" pitchFamily="49" charset="-128"/>
              </a:rPr>
              <a:t>AT</a:t>
            </a: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限定不可）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ja-JP" altLang="en-US" sz="1600" dirty="0" smtClean="0">
                <a:latin typeface="HGｺﾞｼｯｸM" pitchFamily="49" charset="-128"/>
                <a:ea typeface="HGｺﾞｼｯｸM" pitchFamily="49" charset="-128"/>
              </a:rPr>
              <a:t>まずはご連絡ください。</a:t>
            </a:r>
            <a:endParaRPr kumimoji="1" lang="ja-JP" altLang="en-US" sz="1600" dirty="0">
              <a:latin typeface="HGｺﾞｼｯｸM" pitchFamily="49" charset="-128"/>
              <a:ea typeface="HGｺﾞｼｯｸM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9640" y="9730740"/>
            <a:ext cx="354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アスクル運送</a:t>
            </a:r>
            <a:endParaRPr kumimoji="1" lang="ja-JP" altLang="en-US" sz="4400" dirty="0">
              <a:solidFill>
                <a:schemeClr val="bg1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80559" y="9822180"/>
            <a:ext cx="2514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TEL </a:t>
            </a:r>
            <a:r>
              <a:rPr lang="en-US" altLang="ja-JP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03</a:t>
            </a:r>
            <a:r>
              <a:rPr lang="zh-TW" altLang="en-US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－</a:t>
            </a:r>
            <a:r>
              <a:rPr lang="en-US" altLang="ja-JP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1234</a:t>
            </a:r>
            <a:r>
              <a:rPr lang="zh-TW" altLang="en-US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－</a:t>
            </a:r>
            <a:r>
              <a:rPr lang="en-US" altLang="ja-JP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1111</a:t>
            </a:r>
            <a:endParaRPr lang="zh-TW" altLang="en-US" sz="1800" dirty="0" smtClean="0">
              <a:solidFill>
                <a:schemeClr val="bg1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r>
              <a:rPr lang="zh-TW" altLang="en-US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東京都豊洲</a:t>
            </a:r>
            <a:r>
              <a:rPr lang="en-US" altLang="ja-JP" sz="1800" dirty="0" smtClean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3-2-3</a:t>
            </a:r>
            <a:endParaRPr kumimoji="1" lang="ja-JP" altLang="en-US" sz="1800" dirty="0">
              <a:solidFill>
                <a:schemeClr val="bg1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61503" y="6463212"/>
            <a:ext cx="2599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spc="-150" dirty="0" smtClean="0">
                <a:latin typeface="HGｺﾞｼｯｸM" pitchFamily="49" charset="-128"/>
                <a:ea typeface="HGｺﾞｼｯｸM" pitchFamily="49" charset="-128"/>
              </a:rPr>
              <a:t>※</a:t>
            </a:r>
            <a:r>
              <a:rPr lang="ja-JP" altLang="en-US" sz="1100" spc="-150" dirty="0" smtClean="0">
                <a:latin typeface="HGｺﾞｼｯｸM" pitchFamily="49" charset="-128"/>
                <a:ea typeface="HGｺﾞｼｯｸM" pitchFamily="49" charset="-128"/>
              </a:rPr>
              <a:t>軽四輪をお持込できる方は別途手当あり。</a:t>
            </a:r>
            <a:endParaRPr kumimoji="1" lang="ja-JP" altLang="en-US" sz="1100" spc="-150" dirty="0">
              <a:latin typeface="HGｺﾞｼｯｸM" pitchFamily="49" charset="-128"/>
              <a:ea typeface="HGｺﾞｼｯｸM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199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HGSｺﾞｼｯｸE</vt:lpstr>
      <vt:lpstr>HGｺﾞｼｯｸM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2014-08-10T03:47:42Z</dcterms:created>
  <dcterms:modified xsi:type="dcterms:W3CDTF">2014-08-10T03:47:48Z</dcterms:modified>
</cp:coreProperties>
</file>