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sldIdLst>
    <p:sldId id="257" r:id="rId2"/>
    <p:sldId id="256" r:id="rId3"/>
  </p:sldIdLst>
  <p:sldSz cx="10907713" cy="7775575"/>
  <p:notesSz cx="9925050" cy="67945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000000"/>
    <a:srgbClr val="FFFFFF"/>
    <a:srgbClr val="66CCFF"/>
    <a:srgbClr val="CCFFFF"/>
    <a:srgbClr val="3F64A8"/>
    <a:srgbClr val="4B6EAE"/>
    <a:srgbClr val="001848"/>
    <a:srgbClr val="FFFFA7"/>
    <a:srgbClr val="0000FF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75" d="100"/>
          <a:sy n="75" d="100"/>
        </p:scale>
        <p:origin x="-324" y="-348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8079" y="1272531"/>
            <a:ext cx="9271556" cy="2707052"/>
          </a:xfrm>
        </p:spPr>
        <p:txBody>
          <a:bodyPr anchor="b"/>
          <a:lstStyle>
            <a:lvl1pPr algn="ctr">
              <a:defRPr sz="6803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3464" y="4083977"/>
            <a:ext cx="8180785" cy="1877297"/>
          </a:xfrm>
        </p:spPr>
        <p:txBody>
          <a:bodyPr/>
          <a:lstStyle>
            <a:lvl1pPr marL="0" indent="0" algn="ctr">
              <a:buNone/>
              <a:defRPr sz="2721"/>
            </a:lvl1pPr>
            <a:lvl2pPr marL="518373" indent="0" algn="ctr">
              <a:buNone/>
              <a:defRPr sz="2268"/>
            </a:lvl2pPr>
            <a:lvl3pPr marL="1036747" indent="0" algn="ctr">
              <a:buNone/>
              <a:defRPr sz="2041"/>
            </a:lvl3pPr>
            <a:lvl4pPr marL="1555120" indent="0" algn="ctr">
              <a:buNone/>
              <a:defRPr sz="1814"/>
            </a:lvl4pPr>
            <a:lvl5pPr marL="2073493" indent="0" algn="ctr">
              <a:buNone/>
              <a:defRPr sz="1814"/>
            </a:lvl5pPr>
            <a:lvl6pPr marL="2591867" indent="0" algn="ctr">
              <a:buNone/>
              <a:defRPr sz="1814"/>
            </a:lvl6pPr>
            <a:lvl7pPr marL="3110240" indent="0" algn="ctr">
              <a:buNone/>
              <a:defRPr sz="1814"/>
            </a:lvl7pPr>
            <a:lvl8pPr marL="3628614" indent="0" algn="ctr">
              <a:buNone/>
              <a:defRPr sz="1814"/>
            </a:lvl8pPr>
            <a:lvl9pPr marL="4146987" indent="0" algn="ctr">
              <a:buNone/>
              <a:defRPr sz="1814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124722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5833" y="413978"/>
            <a:ext cx="2351976" cy="658944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9906" y="413978"/>
            <a:ext cx="6919580" cy="658944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6596305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4225" y="1938496"/>
            <a:ext cx="9407902" cy="3234423"/>
          </a:xfrm>
        </p:spPr>
        <p:txBody>
          <a:bodyPr anchor="b"/>
          <a:lstStyle>
            <a:lvl1pPr>
              <a:defRPr sz="6803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4225" y="5203518"/>
            <a:ext cx="9407902" cy="1700906"/>
          </a:xfrm>
        </p:spPr>
        <p:txBody>
          <a:bodyPr/>
          <a:lstStyle>
            <a:lvl1pPr marL="0" indent="0">
              <a:buNone/>
              <a:defRPr sz="2721">
                <a:solidFill>
                  <a:schemeClr val="tx1"/>
                </a:solidFill>
              </a:defRPr>
            </a:lvl1pPr>
            <a:lvl2pPr marL="518373" indent="0">
              <a:buNone/>
              <a:defRPr sz="2268">
                <a:solidFill>
                  <a:schemeClr val="tx1">
                    <a:tint val="75000"/>
                  </a:schemeClr>
                </a:solidFill>
              </a:defRPr>
            </a:lvl2pPr>
            <a:lvl3pPr marL="1036747" indent="0">
              <a:buNone/>
              <a:defRPr sz="2041">
                <a:solidFill>
                  <a:schemeClr val="tx1">
                    <a:tint val="75000"/>
                  </a:schemeClr>
                </a:solidFill>
              </a:defRPr>
            </a:lvl3pPr>
            <a:lvl4pPr marL="1555120" indent="0">
              <a:buNone/>
              <a:defRPr sz="1814">
                <a:solidFill>
                  <a:schemeClr val="tx1">
                    <a:tint val="75000"/>
                  </a:schemeClr>
                </a:solidFill>
              </a:defRPr>
            </a:lvl4pPr>
            <a:lvl5pPr marL="2073493" indent="0">
              <a:buNone/>
              <a:defRPr sz="1814">
                <a:solidFill>
                  <a:schemeClr val="tx1">
                    <a:tint val="75000"/>
                  </a:schemeClr>
                </a:solidFill>
              </a:defRPr>
            </a:lvl5pPr>
            <a:lvl6pPr marL="2591867" indent="0">
              <a:buNone/>
              <a:defRPr sz="1814">
                <a:solidFill>
                  <a:schemeClr val="tx1">
                    <a:tint val="75000"/>
                  </a:schemeClr>
                </a:solidFill>
              </a:defRPr>
            </a:lvl6pPr>
            <a:lvl7pPr marL="3110240" indent="0">
              <a:buNone/>
              <a:defRPr sz="1814">
                <a:solidFill>
                  <a:schemeClr val="tx1">
                    <a:tint val="75000"/>
                  </a:schemeClr>
                </a:solidFill>
              </a:defRPr>
            </a:lvl7pPr>
            <a:lvl8pPr marL="3628614" indent="0">
              <a:buNone/>
              <a:defRPr sz="1814">
                <a:solidFill>
                  <a:schemeClr val="tx1">
                    <a:tint val="75000"/>
                  </a:schemeClr>
                </a:solidFill>
              </a:defRPr>
            </a:lvl8pPr>
            <a:lvl9pPr marL="4146987" indent="0">
              <a:buNone/>
              <a:defRPr sz="181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49905" y="2069887"/>
            <a:ext cx="4635778" cy="493353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22030" y="2069887"/>
            <a:ext cx="4635778" cy="493353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6" y="413979"/>
            <a:ext cx="9407902" cy="1502918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1327" y="1906097"/>
            <a:ext cx="4614473" cy="934148"/>
          </a:xfrm>
        </p:spPr>
        <p:txBody>
          <a:bodyPr anchor="b"/>
          <a:lstStyle>
            <a:lvl1pPr marL="0" indent="0">
              <a:buNone/>
              <a:defRPr sz="2721" b="1"/>
            </a:lvl1pPr>
            <a:lvl2pPr marL="518373" indent="0">
              <a:buNone/>
              <a:defRPr sz="2268" b="1"/>
            </a:lvl2pPr>
            <a:lvl3pPr marL="1036747" indent="0">
              <a:buNone/>
              <a:defRPr sz="2041" b="1"/>
            </a:lvl3pPr>
            <a:lvl4pPr marL="1555120" indent="0">
              <a:buNone/>
              <a:defRPr sz="1814" b="1"/>
            </a:lvl4pPr>
            <a:lvl5pPr marL="2073493" indent="0">
              <a:buNone/>
              <a:defRPr sz="1814" b="1"/>
            </a:lvl5pPr>
            <a:lvl6pPr marL="2591867" indent="0">
              <a:buNone/>
              <a:defRPr sz="1814" b="1"/>
            </a:lvl6pPr>
            <a:lvl7pPr marL="3110240" indent="0">
              <a:buNone/>
              <a:defRPr sz="1814" b="1"/>
            </a:lvl7pPr>
            <a:lvl8pPr marL="3628614" indent="0">
              <a:buNone/>
              <a:defRPr sz="1814" b="1"/>
            </a:lvl8pPr>
            <a:lvl9pPr marL="4146987" indent="0">
              <a:buNone/>
              <a:defRPr sz="1814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1327" y="2840245"/>
            <a:ext cx="4614473" cy="41775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22030" y="1906097"/>
            <a:ext cx="4637199" cy="934148"/>
          </a:xfrm>
        </p:spPr>
        <p:txBody>
          <a:bodyPr anchor="b"/>
          <a:lstStyle>
            <a:lvl1pPr marL="0" indent="0">
              <a:buNone/>
              <a:defRPr sz="2721" b="1"/>
            </a:lvl1pPr>
            <a:lvl2pPr marL="518373" indent="0">
              <a:buNone/>
              <a:defRPr sz="2268" b="1"/>
            </a:lvl2pPr>
            <a:lvl3pPr marL="1036747" indent="0">
              <a:buNone/>
              <a:defRPr sz="2041" b="1"/>
            </a:lvl3pPr>
            <a:lvl4pPr marL="1555120" indent="0">
              <a:buNone/>
              <a:defRPr sz="1814" b="1"/>
            </a:lvl4pPr>
            <a:lvl5pPr marL="2073493" indent="0">
              <a:buNone/>
              <a:defRPr sz="1814" b="1"/>
            </a:lvl5pPr>
            <a:lvl6pPr marL="2591867" indent="0">
              <a:buNone/>
              <a:defRPr sz="1814" b="1"/>
            </a:lvl6pPr>
            <a:lvl7pPr marL="3110240" indent="0">
              <a:buNone/>
              <a:defRPr sz="1814" b="1"/>
            </a:lvl7pPr>
            <a:lvl8pPr marL="3628614" indent="0">
              <a:buNone/>
              <a:defRPr sz="1814" b="1"/>
            </a:lvl8pPr>
            <a:lvl9pPr marL="4146987" indent="0">
              <a:buNone/>
              <a:defRPr sz="1814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22030" y="2840245"/>
            <a:ext cx="4637199" cy="41775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6" y="518372"/>
            <a:ext cx="3518021" cy="1814301"/>
          </a:xfrm>
        </p:spPr>
        <p:txBody>
          <a:bodyPr anchor="b"/>
          <a:lstStyle>
            <a:lvl1pPr>
              <a:defRPr sz="3628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37199" y="1119540"/>
            <a:ext cx="5522030" cy="5525698"/>
          </a:xfrm>
        </p:spPr>
        <p:txBody>
          <a:bodyPr/>
          <a:lstStyle>
            <a:lvl1pPr>
              <a:defRPr sz="3628"/>
            </a:lvl1pPr>
            <a:lvl2pPr>
              <a:defRPr sz="3175"/>
            </a:lvl2pPr>
            <a:lvl3pPr>
              <a:defRPr sz="2721"/>
            </a:lvl3pPr>
            <a:lvl4pPr>
              <a:defRPr sz="2268"/>
            </a:lvl4pPr>
            <a:lvl5pPr>
              <a:defRPr sz="2268"/>
            </a:lvl5pPr>
            <a:lvl6pPr>
              <a:defRPr sz="2268"/>
            </a:lvl6pPr>
            <a:lvl7pPr>
              <a:defRPr sz="2268"/>
            </a:lvl7pPr>
            <a:lvl8pPr>
              <a:defRPr sz="2268"/>
            </a:lvl8pPr>
            <a:lvl9pPr>
              <a:defRPr sz="2268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6" y="2332673"/>
            <a:ext cx="3518021" cy="4321564"/>
          </a:xfrm>
        </p:spPr>
        <p:txBody>
          <a:bodyPr/>
          <a:lstStyle>
            <a:lvl1pPr marL="0" indent="0">
              <a:buNone/>
              <a:defRPr sz="1814"/>
            </a:lvl1pPr>
            <a:lvl2pPr marL="518373" indent="0">
              <a:buNone/>
              <a:defRPr sz="1587"/>
            </a:lvl2pPr>
            <a:lvl3pPr marL="1036747" indent="0">
              <a:buNone/>
              <a:defRPr sz="1361"/>
            </a:lvl3pPr>
            <a:lvl4pPr marL="1555120" indent="0">
              <a:buNone/>
              <a:defRPr sz="1134"/>
            </a:lvl4pPr>
            <a:lvl5pPr marL="2073493" indent="0">
              <a:buNone/>
              <a:defRPr sz="1134"/>
            </a:lvl5pPr>
            <a:lvl6pPr marL="2591867" indent="0">
              <a:buNone/>
              <a:defRPr sz="1134"/>
            </a:lvl6pPr>
            <a:lvl7pPr marL="3110240" indent="0">
              <a:buNone/>
              <a:defRPr sz="1134"/>
            </a:lvl7pPr>
            <a:lvl8pPr marL="3628614" indent="0">
              <a:buNone/>
              <a:defRPr sz="1134"/>
            </a:lvl8pPr>
            <a:lvl9pPr marL="4146987" indent="0">
              <a:buNone/>
              <a:defRPr sz="1134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6" y="518372"/>
            <a:ext cx="3518021" cy="1814301"/>
          </a:xfrm>
        </p:spPr>
        <p:txBody>
          <a:bodyPr anchor="b"/>
          <a:lstStyle>
            <a:lvl1pPr>
              <a:defRPr sz="3628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37199" y="1119540"/>
            <a:ext cx="5522030" cy="5525698"/>
          </a:xfrm>
        </p:spPr>
        <p:txBody>
          <a:bodyPr anchor="t"/>
          <a:lstStyle>
            <a:lvl1pPr marL="0" indent="0">
              <a:buNone/>
              <a:defRPr sz="3628"/>
            </a:lvl1pPr>
            <a:lvl2pPr marL="518373" indent="0">
              <a:buNone/>
              <a:defRPr sz="3175"/>
            </a:lvl2pPr>
            <a:lvl3pPr marL="1036747" indent="0">
              <a:buNone/>
              <a:defRPr sz="2721"/>
            </a:lvl3pPr>
            <a:lvl4pPr marL="1555120" indent="0">
              <a:buNone/>
              <a:defRPr sz="2268"/>
            </a:lvl4pPr>
            <a:lvl5pPr marL="2073493" indent="0">
              <a:buNone/>
              <a:defRPr sz="2268"/>
            </a:lvl5pPr>
            <a:lvl6pPr marL="2591867" indent="0">
              <a:buNone/>
              <a:defRPr sz="2268"/>
            </a:lvl6pPr>
            <a:lvl7pPr marL="3110240" indent="0">
              <a:buNone/>
              <a:defRPr sz="2268"/>
            </a:lvl7pPr>
            <a:lvl8pPr marL="3628614" indent="0">
              <a:buNone/>
              <a:defRPr sz="2268"/>
            </a:lvl8pPr>
            <a:lvl9pPr marL="4146987" indent="0">
              <a:buNone/>
              <a:defRPr sz="2268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6" y="2332673"/>
            <a:ext cx="3518021" cy="4321564"/>
          </a:xfrm>
        </p:spPr>
        <p:txBody>
          <a:bodyPr/>
          <a:lstStyle>
            <a:lvl1pPr marL="0" indent="0">
              <a:buNone/>
              <a:defRPr sz="1814"/>
            </a:lvl1pPr>
            <a:lvl2pPr marL="518373" indent="0">
              <a:buNone/>
              <a:defRPr sz="1587"/>
            </a:lvl2pPr>
            <a:lvl3pPr marL="1036747" indent="0">
              <a:buNone/>
              <a:defRPr sz="1361"/>
            </a:lvl3pPr>
            <a:lvl4pPr marL="1555120" indent="0">
              <a:buNone/>
              <a:defRPr sz="1134"/>
            </a:lvl4pPr>
            <a:lvl5pPr marL="2073493" indent="0">
              <a:buNone/>
              <a:defRPr sz="1134"/>
            </a:lvl5pPr>
            <a:lvl6pPr marL="2591867" indent="0">
              <a:buNone/>
              <a:defRPr sz="1134"/>
            </a:lvl6pPr>
            <a:lvl7pPr marL="3110240" indent="0">
              <a:buNone/>
              <a:defRPr sz="1134"/>
            </a:lvl7pPr>
            <a:lvl8pPr marL="3628614" indent="0">
              <a:buNone/>
              <a:defRPr sz="1134"/>
            </a:lvl8pPr>
            <a:lvl9pPr marL="4146987" indent="0">
              <a:buNone/>
              <a:defRPr sz="1134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49906" y="413979"/>
            <a:ext cx="9407902" cy="15029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9906" y="2069887"/>
            <a:ext cx="9407902" cy="493353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9905" y="7206808"/>
            <a:ext cx="2454235" cy="4139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8/8/2014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3180" y="7206808"/>
            <a:ext cx="3681353" cy="4139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3573" y="7206808"/>
            <a:ext cx="2454235" cy="4139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&lt;#&gt;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036747" rtl="0" eaLnBrk="1" latinLnBrk="0" hangingPunct="1">
        <a:lnSpc>
          <a:spcPct val="90000"/>
        </a:lnSpc>
        <a:spcBef>
          <a:spcPct val="0"/>
        </a:spcBef>
        <a:buNone/>
        <a:defRPr kumimoji="1"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187" indent="-259187" algn="l" defTabSz="1036747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kumimoji="1"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56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593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30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68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05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42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780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174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37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74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12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49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186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24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614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698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r>
              <a:rPr lang="en-US" altLang="ja-JP" b="1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1400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</p:spTree>
    <p:extLst>
      <p:ext uri="{BB962C8B-B14F-4D97-AF65-F5344CB8AC3E}">
        <p14:creationId xmlns="" xmlns:p14="http://schemas.microsoft.com/office/powerpoint/2010/main" val="41038531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vanfu-vos02\Desktop\ASKUL\19_のし紙_2\ノシ2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-1"/>
            <a:ext cx="10987225" cy="7775575"/>
          </a:xfrm>
          <a:prstGeom prst="rect">
            <a:avLst/>
          </a:prstGeom>
          <a:noFill/>
        </p:spPr>
      </p:pic>
      <p:sp>
        <p:nvSpPr>
          <p:cNvPr id="25" name="テキスト ボックス 24"/>
          <p:cNvSpPr txBox="1"/>
          <p:nvPr/>
        </p:nvSpPr>
        <p:spPr>
          <a:xfrm>
            <a:off x="4770979" y="692727"/>
            <a:ext cx="1200329" cy="3048000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sz="6600" dirty="0" smtClean="0">
                <a:latin typeface="HG行書体" pitchFamily="65" charset="-128"/>
                <a:ea typeface="HG行書体" pitchFamily="65" charset="-128"/>
              </a:rPr>
              <a:t>御 祝</a:t>
            </a:r>
            <a:endParaRPr kumimoji="1" lang="ja-JP" altLang="en-US" sz="6600" dirty="0">
              <a:latin typeface="HG行書体" pitchFamily="65" charset="-128"/>
              <a:ea typeface="HG行書体" pitchFamily="65" charset="-128"/>
            </a:endParaRP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4940256" y="4350327"/>
            <a:ext cx="861774" cy="3048000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ja-JP" altLang="en-US" sz="4400" dirty="0" smtClean="0">
                <a:latin typeface="HG行書体" pitchFamily="65" charset="-128"/>
                <a:ea typeface="HG行書体" pitchFamily="65" charset="-128"/>
              </a:rPr>
              <a:t> 鈴木 健太 </a:t>
            </a:r>
            <a:endParaRPr kumimoji="1" lang="ja-JP" altLang="en-US" sz="4400" dirty="0">
              <a:latin typeface="HG行書体" pitchFamily="65" charset="-128"/>
              <a:ea typeface="HG行書体" pitchFamily="65" charset="-128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525823009"/>
      </p:ext>
    </p:extLst>
  </p:cSld>
  <p:clrMapOvr>
    <a:masterClrMapping/>
  </p:clrMapOvr>
</p:sld>
</file>

<file path=ppt/theme/theme1.xml><?xml version="1.0" encoding="utf-8"?>
<a:theme xmlns:a="http://schemas.openxmlformats.org/drawingml/2006/main" name="38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プレゼンテーション1" id="{422AE0B5-6A5C-43A3-AB13-25B8ABBFB40A}" vid="{8E586902-1E04-45D3-9903-0F74D1F6C21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38</Template>
  <TotalTime>0</TotalTime>
  <Words>114</Words>
  <Application>Microsoft Office PowerPoint</Application>
  <PresentationFormat>ユーザー設定</PresentationFormat>
  <Paragraphs>18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38</vt:lpstr>
      <vt:lpstr>スライド 1</vt:lpstr>
      <vt:lpstr>スライド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2013-07-04T12:11:05Z</dcterms:created>
  <dcterms:modified xsi:type="dcterms:W3CDTF">2014-08-08T07:54:40Z</dcterms:modified>
</cp:coreProperties>
</file>

<file path=docProps/thumbnail.jpeg>
</file>