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6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FFFFFF"/>
    <a:srgbClr val="66CCFF"/>
    <a:srgbClr val="CCFFFF"/>
    <a:srgbClr val="3F64A8"/>
    <a:srgbClr val="4B6EAE"/>
    <a:srgbClr val="001848"/>
    <a:srgbClr val="FFFFA7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324" y="-34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10385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vanfu-vos02\Desktop\ASKUL\19_のし紙_2\ノシ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0987225" cy="7775575"/>
          </a:xfrm>
          <a:prstGeom prst="rect">
            <a:avLst/>
          </a:prstGeom>
          <a:noFill/>
        </p:spPr>
      </p:pic>
      <p:sp>
        <p:nvSpPr>
          <p:cNvPr id="25" name="テキスト ボックス 24"/>
          <p:cNvSpPr txBox="1"/>
          <p:nvPr/>
        </p:nvSpPr>
        <p:spPr>
          <a:xfrm>
            <a:off x="4770979" y="692727"/>
            <a:ext cx="1200329" cy="3048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6600" dirty="0" smtClean="0">
                <a:latin typeface="HG行書体" pitchFamily="65" charset="-128"/>
                <a:ea typeface="HG行書体" pitchFamily="65" charset="-128"/>
              </a:rPr>
              <a:t>御 祝</a:t>
            </a:r>
            <a:endParaRPr kumimoji="1" lang="ja-JP" altLang="en-US" sz="6600" dirty="0">
              <a:latin typeface="HG行書体" pitchFamily="65" charset="-128"/>
              <a:ea typeface="HG行書体" pitchFamily="65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940256" y="4350327"/>
            <a:ext cx="861774" cy="3048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4400" dirty="0" smtClean="0">
                <a:latin typeface="HG行書体" pitchFamily="65" charset="-128"/>
                <a:ea typeface="HG行書体" pitchFamily="65" charset="-128"/>
              </a:rPr>
              <a:t> 鈴木 健太 </a:t>
            </a:r>
            <a:endParaRPr kumimoji="1" lang="ja-JP" altLang="en-US" sz="4400" dirty="0">
              <a:latin typeface="HG行書体" pitchFamily="65" charset="-128"/>
              <a:ea typeface="HG行書体" pitchFamily="65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38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422AE0B5-6A5C-43A3-AB13-25B8ABBFB40A}" vid="{8E586902-1E04-45D3-9903-0F74D1F6C2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38</Template>
  <TotalTime>0</TotalTime>
  <Words>114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38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2013-07-04T12:11:05Z</dcterms:created>
  <dcterms:modified xsi:type="dcterms:W3CDTF">2014-08-08T07:54:40Z</dcterms:modified>
</cp:coreProperties>
</file>