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12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878" y="-12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"/>
            <a:ext cx="7776000" cy="10907818"/>
          </a:xfrm>
          <a:prstGeom prst="rect">
            <a:avLst/>
          </a:prstGeom>
        </p:spPr>
      </p:pic>
      <p:sp>
        <p:nvSpPr>
          <p:cNvPr id="38" name="正方形/長方形 37"/>
          <p:cNvSpPr/>
          <p:nvPr/>
        </p:nvSpPr>
        <p:spPr>
          <a:xfrm>
            <a:off x="2627787" y="5157434"/>
            <a:ext cx="2520000" cy="216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147575" y="7311222"/>
            <a:ext cx="2628000" cy="216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0" y="3000840"/>
            <a:ext cx="2628000" cy="216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697" y="206282"/>
            <a:ext cx="2536720" cy="1037155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986" y="8084658"/>
            <a:ext cx="1502177" cy="115471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 rot="21283693">
            <a:off x="311232" y="616749"/>
            <a:ext cx="471795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金・プラチナ・銀製品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687476" y="3008721"/>
            <a:ext cx="500927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ja-JP" altLang="en-US" sz="1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壊れたジュエリー・片方だけのイヤリング・</a:t>
            </a:r>
          </a:p>
          <a:p>
            <a:pPr>
              <a:lnSpc>
                <a:spcPts val="3000"/>
              </a:lnSpc>
            </a:pPr>
            <a:r>
              <a:rPr lang="ja-JP" altLang="en-US" sz="18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傷がついた指輪もお持ちください！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687476" y="3808089"/>
            <a:ext cx="50642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solidFill>
                  <a:srgbClr val="E60012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安心の無料査定！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2687476" y="4757465"/>
            <a:ext cx="308723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相場はその日によって変動します。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41779" y="5201225"/>
            <a:ext cx="433484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400" dirty="0">
                <a:solidFill>
                  <a:srgbClr val="E6001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出張買取いたします！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41779" y="5742029"/>
            <a:ext cx="173316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エリアにより有料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41779" y="6146075"/>
            <a:ext cx="2773249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ja-JP" altLang="en-US" sz="3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新品は</a:t>
            </a:r>
          </a:p>
          <a:p>
            <a:pPr>
              <a:lnSpc>
                <a:spcPts val="4000"/>
              </a:lnSpc>
            </a:pPr>
            <a:r>
              <a:rPr lang="ja-JP" altLang="en-US" sz="3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査定額ＵＰ！</a:t>
            </a:r>
          </a:p>
        </p:txBody>
      </p:sp>
      <p:sp>
        <p:nvSpPr>
          <p:cNvPr id="10" name="正方形/長方形 9"/>
          <p:cNvSpPr/>
          <p:nvPr/>
        </p:nvSpPr>
        <p:spPr>
          <a:xfrm rot="20606357">
            <a:off x="5248702" y="5528357"/>
            <a:ext cx="2430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200"/>
              </a:lnSpc>
            </a:pPr>
            <a:r>
              <a:rPr lang="ja-JP" altLang="en-US" sz="2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このチラシを持って</a:t>
            </a:r>
          </a:p>
          <a:p>
            <a:pPr>
              <a:lnSpc>
                <a:spcPts val="3200"/>
              </a:lnSpc>
            </a:pPr>
            <a:r>
              <a:rPr lang="ja-JP" altLang="en-US" sz="2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ご来店のお客様は</a:t>
            </a:r>
          </a:p>
          <a:p>
            <a:pPr>
              <a:lnSpc>
                <a:spcPts val="3200"/>
              </a:lnSpc>
            </a:pPr>
            <a:r>
              <a:rPr lang="ja-JP" altLang="en-US" sz="2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査定額ＵＰ！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54013" y="7425034"/>
            <a:ext cx="4950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こんなものもお持ちください</a:t>
            </a:r>
            <a:r>
              <a:rPr lang="en-US" altLang="ja-JP" sz="3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</a:t>
            </a:r>
            <a:endParaRPr lang="ja-JP" altLang="en-US" sz="3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54013" y="8084658"/>
            <a:ext cx="3972779" cy="1134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ブランド衣類・コレクショングッズ・玩具</a:t>
            </a:r>
          </a:p>
          <a:p>
            <a:pPr>
              <a:lnSpc>
                <a:spcPts val="2100"/>
              </a:lnSpc>
            </a:pPr>
            <a:r>
              <a:rPr lang="ja-JP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着物・香水・トロフィー・健康器具・毛皮</a:t>
            </a:r>
          </a:p>
          <a:p>
            <a:pPr>
              <a:lnSpc>
                <a:spcPts val="2100"/>
              </a:lnSpc>
            </a:pPr>
            <a:r>
              <a:rPr lang="ja-JP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贈答品・ゴルフクラブ・記念切手・フィギュア</a:t>
            </a:r>
          </a:p>
          <a:p>
            <a:pPr>
              <a:lnSpc>
                <a:spcPts val="2100"/>
              </a:lnSpc>
            </a:pPr>
            <a:r>
              <a:rPr lang="ja-JP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プラモデル・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CD</a:t>
            </a:r>
            <a:r>
              <a:rPr lang="ja-JP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DVD</a:t>
            </a:r>
            <a:r>
              <a:rPr lang="ja-JP" altLang="en-US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・</a:t>
            </a:r>
            <a:r>
              <a:rPr lang="en-US" altLang="ja-JP" sz="15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BD...</a:t>
            </a:r>
            <a:endParaRPr lang="ja-JP" altLang="en-US" sz="15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900493" y="8406069"/>
            <a:ext cx="1169670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迷ったら</a:t>
            </a:r>
          </a:p>
          <a:p>
            <a:pPr>
              <a:lnSpc>
                <a:spcPts val="16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お持ちください</a:t>
            </a:r>
            <a:r>
              <a:rPr lang="en-US" altLang="ja-JP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!</a:t>
            </a:r>
            <a:endParaRPr lang="ja-JP" altLang="en-US" sz="10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39823" y="9546532"/>
            <a:ext cx="5689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リサイクルショップ アスクル商会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046491" y="10180429"/>
            <a:ext cx="188186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200" b="1" dirty="0">
                <a:solidFill>
                  <a:schemeClr val="bg1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03-1234-1111</a:t>
            </a:r>
            <a:endParaRPr lang="ja-JP" altLang="en-US" sz="2200" b="1" dirty="0">
              <a:solidFill>
                <a:schemeClr val="bg1"/>
              </a:solidFill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180107" y="10211206"/>
            <a:ext cx="2560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zh-TW" sz="1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  <a:endParaRPr lang="ja-JP" altLang="en-US" sz="18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56" y="1299932"/>
            <a:ext cx="7051089" cy="1541364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390" y="500187"/>
            <a:ext cx="2121335" cy="449347"/>
          </a:xfrm>
          <a:prstGeom prst="rect">
            <a:avLst/>
          </a:prstGeom>
        </p:spPr>
      </p:pic>
      <p:sp>
        <p:nvSpPr>
          <p:cNvPr id="31" name="正方形/長方形 30"/>
          <p:cNvSpPr/>
          <p:nvPr/>
        </p:nvSpPr>
        <p:spPr>
          <a:xfrm>
            <a:off x="383300" y="10211495"/>
            <a:ext cx="55335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700" dirty="0">
                <a:solidFill>
                  <a:srgbClr val="E6001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</a:t>
            </a:r>
            <a:endParaRPr lang="ja-JP" altLang="en-US" sz="1700" dirty="0">
              <a:solidFill>
                <a:srgbClr val="E60012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3532418" y="10202238"/>
            <a:ext cx="62068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dirty="0">
                <a:solidFill>
                  <a:srgbClr val="E6001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住所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223</TotalTime>
  <Words>237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21</cp:revision>
  <cp:lastPrinted>2013-10-11T08:12:09Z</cp:lastPrinted>
  <dcterms:created xsi:type="dcterms:W3CDTF">2013-08-07T01:16:52Z</dcterms:created>
  <dcterms:modified xsi:type="dcterms:W3CDTF">2014-10-08T06:56:47Z</dcterms:modified>
</cp:coreProperties>
</file>