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D23E"/>
    <a:srgbClr val="540000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1698" y="-30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2014/10/7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図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751"/>
            <a:ext cx="7776000" cy="10163392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315" y="6290093"/>
            <a:ext cx="647896" cy="671408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644" y="6301849"/>
            <a:ext cx="647896" cy="647896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614" y="462688"/>
            <a:ext cx="1575327" cy="1575327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368302" y="325730"/>
            <a:ext cx="2364750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400" dirty="0">
                <a:solidFill>
                  <a:srgbClr val="FDD23E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本格窯焼き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93342" y="764963"/>
            <a:ext cx="5519460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200" dirty="0">
                <a:solidFill>
                  <a:srgbClr val="FDD23E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ワンコイン・ピザ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837164" y="602434"/>
            <a:ext cx="133882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373900" y="1834306"/>
            <a:ext cx="449353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イタリア人シェフが作る本格派ピザ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134516" y="3238194"/>
            <a:ext cx="3536284" cy="188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r>
              <a:rPr lang="ja-JP" altLang="en-US" sz="21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●マルゲリータ</a:t>
            </a:r>
          </a:p>
          <a:p>
            <a:pPr>
              <a:lnSpc>
                <a:spcPts val="3500"/>
              </a:lnSpc>
            </a:pPr>
            <a:r>
              <a:rPr lang="ja-JP" altLang="en-US" sz="21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●アンチョビ＆オリーブ</a:t>
            </a:r>
          </a:p>
          <a:p>
            <a:pPr>
              <a:lnSpc>
                <a:spcPts val="3500"/>
              </a:lnSpc>
            </a:pPr>
            <a:r>
              <a:rPr lang="ja-JP" altLang="en-US" sz="21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●シーフード</a:t>
            </a:r>
          </a:p>
          <a:p>
            <a:pPr>
              <a:lnSpc>
                <a:spcPts val="3500"/>
              </a:lnSpc>
            </a:pPr>
            <a:r>
              <a:rPr lang="ja-JP" altLang="en-US" sz="21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他　全</a:t>
            </a:r>
            <a:r>
              <a:rPr lang="en-US" altLang="ja-JP" sz="21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10</a:t>
            </a:r>
            <a:r>
              <a:rPr lang="ja-JP" altLang="en-US" sz="21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種類！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119828" y="6961501"/>
            <a:ext cx="137352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25</a:t>
            </a:r>
            <a:r>
              <a:rPr lang="ja-JP" altLang="en-US" sz="1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センチの</a:t>
            </a:r>
          </a:p>
          <a:p>
            <a:pPr algn="ctr"/>
            <a:r>
              <a:rPr lang="ja-JP" altLang="en-US" sz="1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満足サイズ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653772" y="6961502"/>
            <a:ext cx="16829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テイクアウト</a:t>
            </a:r>
          </a:p>
          <a:p>
            <a:pPr algn="ctr"/>
            <a:r>
              <a:rPr lang="ja-JP" altLang="en-US" sz="1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ＯＫ！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514730" y="6367792"/>
            <a:ext cx="495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/>
              <a:t>25</a:t>
            </a:r>
            <a:endParaRPr lang="ja-JP" altLang="en-US" sz="2400" dirty="0"/>
          </a:p>
        </p:txBody>
      </p:sp>
      <p:sp>
        <p:nvSpPr>
          <p:cNvPr id="12" name="正方形/長方形 11"/>
          <p:cNvSpPr/>
          <p:nvPr/>
        </p:nvSpPr>
        <p:spPr>
          <a:xfrm>
            <a:off x="520702" y="8365088"/>
            <a:ext cx="326053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パスタ・サラダも￥</a:t>
            </a:r>
            <a:r>
              <a:rPr lang="en-US" altLang="ja-JP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500</a:t>
            </a:r>
            <a:r>
              <a:rPr lang="ja-JP" altLang="en-US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から。</a:t>
            </a:r>
          </a:p>
          <a:p>
            <a:pPr algn="ctr"/>
            <a:r>
              <a:rPr lang="ja-JP" altLang="en-US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お得なセットメニューもご用意！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056044" y="8365088"/>
            <a:ext cx="32357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グラスワインも充実・</a:t>
            </a:r>
          </a:p>
          <a:p>
            <a:pPr algn="ctr"/>
            <a:r>
              <a:rPr lang="ja-JP" altLang="en-US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飲み放題プランもあります</a:t>
            </a:r>
            <a:r>
              <a:rPr lang="ja-JP" altLang="en-US" sz="15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。</a:t>
            </a:r>
            <a:endParaRPr lang="en-US" altLang="ja-JP" sz="1500" dirty="0" smtClean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937822" y="9606908"/>
            <a:ext cx="38862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2000" dirty="0" smtClean="0">
                <a:solidFill>
                  <a:srgbClr val="5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トラットリア・アスクル</a:t>
            </a:r>
            <a:endParaRPr lang="ja-JP" altLang="en-US" sz="2000" dirty="0">
              <a:solidFill>
                <a:srgbClr val="5400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962200" y="10185802"/>
            <a:ext cx="38862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TW" sz="1400" dirty="0">
                <a:solidFill>
                  <a:srgbClr val="54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11</a:t>
            </a:r>
            <a:r>
              <a:rPr lang="zh-TW" altLang="en-US" sz="1400" dirty="0">
                <a:solidFill>
                  <a:srgbClr val="54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：</a:t>
            </a:r>
            <a:r>
              <a:rPr lang="en-US" altLang="zh-TW" sz="1400" dirty="0">
                <a:solidFill>
                  <a:srgbClr val="54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30</a:t>
            </a:r>
            <a:r>
              <a:rPr lang="zh-TW" altLang="en-US" sz="1400" dirty="0">
                <a:solidFill>
                  <a:srgbClr val="54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～</a:t>
            </a:r>
            <a:r>
              <a:rPr lang="en-US" altLang="zh-TW" sz="1400" dirty="0">
                <a:solidFill>
                  <a:srgbClr val="54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23</a:t>
            </a:r>
            <a:r>
              <a:rPr lang="zh-TW" altLang="en-US" sz="1400" dirty="0">
                <a:solidFill>
                  <a:srgbClr val="54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：</a:t>
            </a:r>
            <a:r>
              <a:rPr lang="en-US" altLang="zh-TW" sz="1400" dirty="0">
                <a:solidFill>
                  <a:srgbClr val="54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00</a:t>
            </a:r>
            <a:r>
              <a:rPr lang="zh-TW" altLang="en-US" sz="1400" dirty="0">
                <a:solidFill>
                  <a:srgbClr val="54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（</a:t>
            </a:r>
            <a:r>
              <a:rPr lang="en-US" altLang="zh-TW" sz="1400" dirty="0">
                <a:solidFill>
                  <a:srgbClr val="54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L.O. 22</a:t>
            </a:r>
            <a:r>
              <a:rPr lang="zh-TW" altLang="en-US" sz="1400" dirty="0">
                <a:solidFill>
                  <a:srgbClr val="54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：</a:t>
            </a:r>
            <a:r>
              <a:rPr lang="en-US" altLang="zh-TW" sz="1400" dirty="0">
                <a:solidFill>
                  <a:srgbClr val="54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30</a:t>
            </a:r>
            <a:r>
              <a:rPr lang="zh-TW" altLang="en-US" sz="1400" dirty="0">
                <a:solidFill>
                  <a:srgbClr val="54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）</a:t>
            </a:r>
          </a:p>
          <a:p>
            <a:pPr algn="ctr"/>
            <a:r>
              <a:rPr lang="zh-TW" altLang="en-US" sz="1400" dirty="0">
                <a:solidFill>
                  <a:srgbClr val="54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〒</a:t>
            </a:r>
            <a:r>
              <a:rPr lang="en-US" altLang="zh-TW" sz="1400" dirty="0">
                <a:solidFill>
                  <a:srgbClr val="54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135-0061 </a:t>
            </a:r>
            <a:r>
              <a:rPr lang="zh-TW" altLang="en-US" sz="1400" dirty="0">
                <a:solidFill>
                  <a:srgbClr val="54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東京都江東区豊洲</a:t>
            </a:r>
            <a:r>
              <a:rPr lang="en-US" altLang="zh-TW" sz="1400" dirty="0" smtClean="0">
                <a:solidFill>
                  <a:srgbClr val="54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3-2-3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104591" y="9548292"/>
            <a:ext cx="26837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rgbClr val="54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TEL 03-1234-1111</a:t>
            </a:r>
            <a:endParaRPr lang="ja-JP" altLang="en-US" sz="2400" dirty="0">
              <a:solidFill>
                <a:srgbClr val="54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807252" y="6541628"/>
            <a:ext cx="34176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/>
              <a:t>cm</a:t>
            </a:r>
            <a:endParaRPr lang="ja-JP" altLang="en-US" sz="1000" dirty="0"/>
          </a:p>
        </p:txBody>
      </p:sp>
      <p:sp>
        <p:nvSpPr>
          <p:cNvPr id="27" name="正方形/長方形 26"/>
          <p:cNvSpPr/>
          <p:nvPr/>
        </p:nvSpPr>
        <p:spPr>
          <a:xfrm>
            <a:off x="6695358" y="1343770"/>
            <a:ext cx="338554" cy="47705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（税込）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6018801" y="1252803"/>
            <a:ext cx="8499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/>
              <a:t>YEN</a:t>
            </a:r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130</TotalTime>
  <Words>188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15</cp:revision>
  <cp:lastPrinted>2013-10-11T08:12:09Z</cp:lastPrinted>
  <dcterms:created xsi:type="dcterms:W3CDTF">2013-08-07T01:16:52Z</dcterms:created>
  <dcterms:modified xsi:type="dcterms:W3CDTF">2014-10-07T05:29:46Z</dcterms:modified>
</cp:coreProperties>
</file>