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E4C33"/>
    <a:srgbClr val="521000"/>
    <a:srgbClr val="906E30"/>
    <a:srgbClr val="A4723A"/>
    <a:srgbClr val="664724"/>
    <a:srgbClr val="645226"/>
    <a:srgbClr val="640000"/>
    <a:srgbClr val="3E0000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-1548" y="-8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2014/10/7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図 4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6000" cy="10906259"/>
          </a:xfrm>
          <a:prstGeom prst="rect">
            <a:avLst/>
          </a:prstGeom>
        </p:spPr>
      </p:pic>
      <p:sp>
        <p:nvSpPr>
          <p:cNvPr id="43" name="正方形/長方形 42"/>
          <p:cNvSpPr/>
          <p:nvPr/>
        </p:nvSpPr>
        <p:spPr>
          <a:xfrm>
            <a:off x="0" y="2864662"/>
            <a:ext cx="2628000" cy="208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200" b="1" dirty="0" smtClean="0"/>
              <a:t>写真を</a:t>
            </a:r>
            <a:endParaRPr kumimoji="1" lang="en-US" altLang="ja-JP" sz="2200" b="1" dirty="0" smtClean="0"/>
          </a:p>
          <a:p>
            <a:pPr algn="ctr"/>
            <a:r>
              <a:rPr kumimoji="1" lang="ja-JP" altLang="en-US" sz="2200" b="1" dirty="0" smtClean="0"/>
              <a:t>入れてください</a:t>
            </a:r>
            <a:endParaRPr kumimoji="1" lang="en-US" altLang="ja-JP" sz="2200" b="1" dirty="0" smtClean="0"/>
          </a:p>
          <a:p>
            <a:pPr algn="ctr"/>
            <a:endParaRPr kumimoji="1" lang="ja-JP" altLang="en-US" sz="2200" b="1" dirty="0"/>
          </a:p>
        </p:txBody>
      </p:sp>
      <p:sp>
        <p:nvSpPr>
          <p:cNvPr id="44" name="正方形/長方形 43"/>
          <p:cNvSpPr/>
          <p:nvPr/>
        </p:nvSpPr>
        <p:spPr>
          <a:xfrm>
            <a:off x="2628000" y="2864662"/>
            <a:ext cx="2520000" cy="208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/>
              <a:t>写真を</a:t>
            </a:r>
            <a:endParaRPr lang="en-US" altLang="ja-JP" sz="2000" b="1" dirty="0"/>
          </a:p>
          <a:p>
            <a:pPr algn="ctr"/>
            <a:r>
              <a:rPr lang="ja-JP" altLang="en-US" sz="2000" b="1" dirty="0"/>
              <a:t>入れてください</a:t>
            </a:r>
            <a:endParaRPr lang="en-US" altLang="ja-JP" sz="2000" b="1" dirty="0"/>
          </a:p>
          <a:p>
            <a:pPr algn="ctr"/>
            <a:endParaRPr kumimoji="1" lang="ja-JP" altLang="en-US" dirty="0"/>
          </a:p>
        </p:txBody>
      </p:sp>
      <p:sp>
        <p:nvSpPr>
          <p:cNvPr id="45" name="正方形/長方形 44"/>
          <p:cNvSpPr/>
          <p:nvPr/>
        </p:nvSpPr>
        <p:spPr>
          <a:xfrm>
            <a:off x="5148000" y="2864662"/>
            <a:ext cx="2628000" cy="208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200" b="1" dirty="0" smtClean="0"/>
              <a:t>写真を</a:t>
            </a:r>
            <a:endParaRPr kumimoji="1" lang="en-US" altLang="ja-JP" sz="2200" b="1" dirty="0" smtClean="0"/>
          </a:p>
          <a:p>
            <a:pPr algn="ctr"/>
            <a:r>
              <a:rPr kumimoji="1" lang="ja-JP" altLang="en-US" sz="2200" b="1" dirty="0" smtClean="0"/>
              <a:t>入れてください</a:t>
            </a:r>
            <a:endParaRPr kumimoji="1" lang="en-US" altLang="ja-JP" sz="2200" b="1" dirty="0" smtClean="0"/>
          </a:p>
          <a:p>
            <a:pPr algn="ctr"/>
            <a:endParaRPr kumimoji="1" lang="ja-JP" altLang="en-US" sz="2200" b="1" dirty="0"/>
          </a:p>
        </p:txBody>
      </p:sp>
      <p:sp>
        <p:nvSpPr>
          <p:cNvPr id="46" name="正方形/長方形 45"/>
          <p:cNvSpPr/>
          <p:nvPr/>
        </p:nvSpPr>
        <p:spPr>
          <a:xfrm>
            <a:off x="0" y="4952662"/>
            <a:ext cx="2628000" cy="208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200" b="1" dirty="0" smtClean="0"/>
              <a:t>写真を</a:t>
            </a:r>
            <a:endParaRPr kumimoji="1" lang="en-US" altLang="ja-JP" sz="2200" b="1" dirty="0" smtClean="0"/>
          </a:p>
          <a:p>
            <a:pPr algn="ctr"/>
            <a:r>
              <a:rPr kumimoji="1" lang="ja-JP" altLang="en-US" sz="2200" b="1" dirty="0" smtClean="0"/>
              <a:t>入れてください</a:t>
            </a:r>
            <a:endParaRPr kumimoji="1" lang="en-US" altLang="ja-JP" sz="2200" b="1" dirty="0" smtClean="0"/>
          </a:p>
          <a:p>
            <a:pPr algn="ctr"/>
            <a:endParaRPr kumimoji="1" lang="ja-JP" altLang="en-US" sz="2200" b="1" dirty="0"/>
          </a:p>
        </p:txBody>
      </p:sp>
      <p:sp>
        <p:nvSpPr>
          <p:cNvPr id="47" name="正方形/長方形 46"/>
          <p:cNvSpPr/>
          <p:nvPr/>
        </p:nvSpPr>
        <p:spPr>
          <a:xfrm>
            <a:off x="2628000" y="4952662"/>
            <a:ext cx="2520000" cy="208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/>
              <a:t>写真を</a:t>
            </a:r>
            <a:endParaRPr lang="en-US" altLang="ja-JP" sz="2000" b="1" dirty="0"/>
          </a:p>
          <a:p>
            <a:pPr algn="ctr"/>
            <a:r>
              <a:rPr lang="ja-JP" altLang="en-US" sz="2000" b="1" dirty="0"/>
              <a:t>入れてください</a:t>
            </a:r>
            <a:endParaRPr lang="en-US" altLang="ja-JP" sz="2000" b="1" dirty="0"/>
          </a:p>
          <a:p>
            <a:pPr algn="ctr"/>
            <a:endParaRPr kumimoji="1" lang="ja-JP" altLang="en-US" dirty="0"/>
          </a:p>
        </p:txBody>
      </p:sp>
      <p:sp>
        <p:nvSpPr>
          <p:cNvPr id="48" name="正方形/長方形 47"/>
          <p:cNvSpPr/>
          <p:nvPr/>
        </p:nvSpPr>
        <p:spPr>
          <a:xfrm>
            <a:off x="5148000" y="4952662"/>
            <a:ext cx="2628000" cy="208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200" b="1" dirty="0" smtClean="0"/>
              <a:t>写真を</a:t>
            </a:r>
            <a:endParaRPr kumimoji="1" lang="en-US" altLang="ja-JP" sz="2200" b="1" dirty="0" smtClean="0"/>
          </a:p>
          <a:p>
            <a:pPr algn="ctr"/>
            <a:r>
              <a:rPr kumimoji="1" lang="ja-JP" altLang="en-US" sz="2200" b="1" dirty="0" smtClean="0"/>
              <a:t>入れてください</a:t>
            </a:r>
            <a:endParaRPr kumimoji="1" lang="en-US" altLang="ja-JP" sz="2200" b="1" dirty="0" smtClean="0"/>
          </a:p>
          <a:p>
            <a:pPr algn="ctr"/>
            <a:endParaRPr kumimoji="1" lang="ja-JP" altLang="en-US" sz="2200" b="1" dirty="0"/>
          </a:p>
        </p:txBody>
      </p:sp>
      <p:sp>
        <p:nvSpPr>
          <p:cNvPr id="49" name="正方形/長方形 48"/>
          <p:cNvSpPr/>
          <p:nvPr/>
        </p:nvSpPr>
        <p:spPr>
          <a:xfrm>
            <a:off x="0" y="7040662"/>
            <a:ext cx="2628000" cy="208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200" b="1" dirty="0" smtClean="0"/>
              <a:t>写真を</a:t>
            </a:r>
            <a:endParaRPr kumimoji="1" lang="en-US" altLang="ja-JP" sz="2200" b="1" dirty="0" smtClean="0"/>
          </a:p>
          <a:p>
            <a:pPr algn="ctr"/>
            <a:r>
              <a:rPr kumimoji="1" lang="ja-JP" altLang="en-US" sz="2200" b="1" dirty="0" smtClean="0"/>
              <a:t>入れてください</a:t>
            </a:r>
            <a:endParaRPr kumimoji="1" lang="en-US" altLang="ja-JP" sz="2200" b="1" dirty="0" smtClean="0"/>
          </a:p>
          <a:p>
            <a:pPr algn="ctr"/>
            <a:endParaRPr kumimoji="1" lang="ja-JP" altLang="en-US" sz="2200" b="1" dirty="0"/>
          </a:p>
        </p:txBody>
      </p:sp>
      <p:sp>
        <p:nvSpPr>
          <p:cNvPr id="50" name="正方形/長方形 49"/>
          <p:cNvSpPr/>
          <p:nvPr/>
        </p:nvSpPr>
        <p:spPr>
          <a:xfrm>
            <a:off x="2628000" y="7040662"/>
            <a:ext cx="2520000" cy="208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/>
              <a:t>写真を</a:t>
            </a:r>
            <a:endParaRPr lang="en-US" altLang="ja-JP" sz="2000" b="1" dirty="0"/>
          </a:p>
          <a:p>
            <a:pPr algn="ctr"/>
            <a:r>
              <a:rPr lang="ja-JP" altLang="en-US" sz="2000" b="1" dirty="0"/>
              <a:t>入れてください</a:t>
            </a:r>
            <a:endParaRPr lang="en-US" altLang="ja-JP" sz="2000" b="1" dirty="0"/>
          </a:p>
          <a:p>
            <a:pPr algn="ctr"/>
            <a:endParaRPr kumimoji="1" lang="ja-JP" altLang="en-US" dirty="0"/>
          </a:p>
        </p:txBody>
      </p:sp>
      <p:sp>
        <p:nvSpPr>
          <p:cNvPr id="51" name="正方形/長方形 50"/>
          <p:cNvSpPr/>
          <p:nvPr/>
        </p:nvSpPr>
        <p:spPr>
          <a:xfrm>
            <a:off x="5148000" y="7040662"/>
            <a:ext cx="2628000" cy="208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200" b="1" dirty="0" smtClean="0"/>
              <a:t>写真を</a:t>
            </a:r>
            <a:endParaRPr kumimoji="1" lang="en-US" altLang="ja-JP" sz="2200" b="1" dirty="0" smtClean="0"/>
          </a:p>
          <a:p>
            <a:pPr algn="ctr"/>
            <a:r>
              <a:rPr kumimoji="1" lang="ja-JP" altLang="en-US" sz="2200" b="1" dirty="0" smtClean="0"/>
              <a:t>入れてください</a:t>
            </a:r>
            <a:endParaRPr kumimoji="1" lang="en-US" altLang="ja-JP" sz="2200" b="1" dirty="0" smtClean="0"/>
          </a:p>
          <a:p>
            <a:pPr algn="ctr"/>
            <a:endParaRPr kumimoji="1" lang="ja-JP" altLang="en-US" sz="2200" b="1" dirty="0"/>
          </a:p>
        </p:txBody>
      </p:sp>
      <p:pic>
        <p:nvPicPr>
          <p:cNvPr id="41" name="図 4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483476"/>
            <a:ext cx="7774746" cy="4459507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2413281" y="657114"/>
            <a:ext cx="29546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600" dirty="0">
                <a:solidFill>
                  <a:srgbClr val="521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シェアハウス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2195272" y="1389249"/>
            <a:ext cx="3390672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5000" dirty="0">
                <a:solidFill>
                  <a:srgbClr val="521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入居者募集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570027" y="4494891"/>
            <a:ext cx="159530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広々したダンススタジオ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2769117" y="4494891"/>
            <a:ext cx="223651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ギャラリーとしても使えるアトリエ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5555967" y="4494891"/>
            <a:ext cx="172354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最新式設備の共有キッチン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441787" y="6593643"/>
            <a:ext cx="185178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完全個室でプライバシー確保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2833238" y="6593643"/>
            <a:ext cx="210826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アメリカ人管理人との英会話教室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5491847" y="6589027"/>
            <a:ext cx="185178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充実したインターネット環境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811279" y="8674471"/>
            <a:ext cx="111280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家賃 ￥</a:t>
            </a:r>
            <a:r>
              <a:rPr lang="en-US" altLang="ja-JP" sz="10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40,000</a:t>
            </a:r>
            <a:r>
              <a:rPr lang="ja-JP" altLang="en-US" sz="10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～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3247614" y="8674470"/>
            <a:ext cx="127951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最寄駅から徒歩</a:t>
            </a:r>
            <a:r>
              <a:rPr lang="en-US" altLang="ja-JP" sz="10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5</a:t>
            </a:r>
            <a:r>
              <a:rPr lang="ja-JP" altLang="en-US" sz="10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分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5410460" y="8674471"/>
            <a:ext cx="198002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ビニールハウスがある家庭菜園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360401" y="9224882"/>
            <a:ext cx="1980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アスクル不動産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505908" y="9689459"/>
            <a:ext cx="4748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400" dirty="0">
                <a:solidFill>
                  <a:srgbClr val="BE4C33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TEL</a:t>
            </a:r>
            <a:endParaRPr lang="ja-JP" altLang="en-US" sz="1400" dirty="0">
              <a:solidFill>
                <a:srgbClr val="BE4C33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496290" y="9924146"/>
            <a:ext cx="4940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400" dirty="0">
                <a:solidFill>
                  <a:srgbClr val="BE4C33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URL</a:t>
            </a:r>
            <a:endParaRPr lang="ja-JP" altLang="en-US" sz="1400" dirty="0">
              <a:solidFill>
                <a:srgbClr val="BE4C33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497092" y="10160665"/>
            <a:ext cx="4924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200" dirty="0">
                <a:solidFill>
                  <a:srgbClr val="BE4C33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住所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1009092" y="9660437"/>
            <a:ext cx="19351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03-1234-1111</a:t>
            </a:r>
            <a:endParaRPr lang="ja-JP" altLang="en-US" sz="18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1009092" y="9930735"/>
            <a:ext cx="195553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chemeClr val="bg1"/>
                </a:solidFill>
                <a:ea typeface="HGS創英角ｺﾞｼｯｸUB" panose="020B0900000000000000" pitchFamily="50" charset="-128"/>
              </a:rPr>
              <a:t>http://www.askult.com/</a:t>
            </a:r>
            <a:endParaRPr lang="ja-JP" altLang="en-US" sz="1400" dirty="0">
              <a:solidFill>
                <a:schemeClr val="bg1"/>
              </a:solidFill>
              <a:ea typeface="HGS創英角ｺﾞｼｯｸUB" panose="020B0900000000000000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1009092" y="10174313"/>
            <a:ext cx="287869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1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〒</a:t>
            </a:r>
            <a:r>
              <a:rPr lang="en-US" altLang="zh-TW" sz="11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135-0061 </a:t>
            </a:r>
            <a:r>
              <a:rPr lang="zh-TW" altLang="en-US" sz="11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東京都江東区豊洲</a:t>
            </a:r>
            <a:r>
              <a:rPr lang="en-US" altLang="zh-TW" sz="11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3-2-3</a:t>
            </a:r>
            <a:endParaRPr lang="ja-JP" altLang="en-US" sz="11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pic>
        <p:nvPicPr>
          <p:cNvPr id="31" name="図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635" y="278008"/>
            <a:ext cx="1374165" cy="1233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165</TotalTime>
  <Words>208</Words>
  <Application>Microsoft Office PowerPoint</Application>
  <PresentationFormat>ユーザー設定</PresentationFormat>
  <Paragraphs>53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astra</cp:lastModifiedBy>
  <cp:revision>20</cp:revision>
  <cp:lastPrinted>2014-10-07T07:19:27Z</cp:lastPrinted>
  <dcterms:created xsi:type="dcterms:W3CDTF">2013-08-07T01:16:52Z</dcterms:created>
  <dcterms:modified xsi:type="dcterms:W3CDTF">2014-10-07T07:21:42Z</dcterms:modified>
</cp:coreProperties>
</file>