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43"/>
    <a:srgbClr val="906E30"/>
    <a:srgbClr val="A4723A"/>
    <a:srgbClr val="664724"/>
    <a:srgbClr val="645226"/>
    <a:srgbClr val="640000"/>
    <a:srgbClr val="3E0000"/>
    <a:srgbClr val="FFC000"/>
    <a:srgbClr val="CC3300"/>
    <a:srgbClr val="46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1" d="100"/>
          <a:sy n="81" d="100"/>
        </p:scale>
        <p:origin x="-1548" y="-84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2014/10/8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10/8/2014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10/8/2014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10/8/2014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10/8/2014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10/8/2014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10/8/2014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10/8/2014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10/8/2014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10/8/2014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10/8/2014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10/8/2014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図 3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776000" cy="10908873"/>
          </a:xfrm>
          <a:prstGeom prst="rect">
            <a:avLst/>
          </a:prstGeom>
        </p:spPr>
      </p:pic>
      <p:pic>
        <p:nvPicPr>
          <p:cNvPr id="33" name="図 3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7110" y="5720008"/>
            <a:ext cx="3260377" cy="1752975"/>
          </a:xfrm>
          <a:prstGeom prst="rect">
            <a:avLst/>
          </a:prstGeom>
        </p:spPr>
      </p:pic>
      <p:pic>
        <p:nvPicPr>
          <p:cNvPr id="34" name="図 3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663" y="5720008"/>
            <a:ext cx="3260377" cy="1752975"/>
          </a:xfrm>
          <a:prstGeom prst="rect">
            <a:avLst/>
          </a:prstGeom>
        </p:spPr>
      </p:pic>
      <p:sp>
        <p:nvSpPr>
          <p:cNvPr id="3" name="正方形/長方形 2"/>
          <p:cNvSpPr/>
          <p:nvPr/>
        </p:nvSpPr>
        <p:spPr>
          <a:xfrm>
            <a:off x="2203691" y="577524"/>
            <a:ext cx="341632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2800" dirty="0">
                <a:solidFill>
                  <a:srgbClr val="009943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野菜ソムリエがいる</a:t>
            </a:r>
          </a:p>
        </p:txBody>
      </p:sp>
      <p:sp>
        <p:nvSpPr>
          <p:cNvPr id="4" name="正方形/長方形 3"/>
          <p:cNvSpPr/>
          <p:nvPr/>
        </p:nvSpPr>
        <p:spPr>
          <a:xfrm>
            <a:off x="628771" y="1526762"/>
            <a:ext cx="1569660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5400" dirty="0">
                <a:solidFill>
                  <a:srgbClr val="009943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街の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5615386" y="1526762"/>
            <a:ext cx="1569660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5400" dirty="0">
                <a:solidFill>
                  <a:srgbClr val="009943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さん</a:t>
            </a:r>
          </a:p>
        </p:txBody>
      </p:sp>
      <p:sp>
        <p:nvSpPr>
          <p:cNvPr id="6" name="正方形/長方形 5"/>
          <p:cNvSpPr/>
          <p:nvPr/>
        </p:nvSpPr>
        <p:spPr>
          <a:xfrm>
            <a:off x="935009" y="2555244"/>
            <a:ext cx="5905557" cy="3539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17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生産者の方とお客様をつなぐ野菜のセレクトショップです。</a:t>
            </a:r>
          </a:p>
        </p:txBody>
      </p:sp>
      <p:sp>
        <p:nvSpPr>
          <p:cNvPr id="7" name="正方形/長方形 6"/>
          <p:cNvSpPr/>
          <p:nvPr/>
        </p:nvSpPr>
        <p:spPr>
          <a:xfrm>
            <a:off x="2367236" y="5075783"/>
            <a:ext cx="3185488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TW" altLang="en-US" sz="2600" dirty="0">
                <a:solidFill>
                  <a:srgbClr val="009943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無料講座開講中！！</a:t>
            </a:r>
            <a:endParaRPr lang="ja-JP" altLang="en-US" sz="2600" dirty="0">
              <a:solidFill>
                <a:srgbClr val="009943"/>
              </a:solidFill>
              <a:latin typeface="HGSｺﾞｼｯｸE" panose="020B0900000000000000" pitchFamily="50" charset="-128"/>
              <a:ea typeface="HGSｺﾞｼｯｸE" panose="020B0900000000000000" pitchFamily="50" charset="-128"/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425795" y="6126841"/>
            <a:ext cx="3288725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3000"/>
              </a:lnSpc>
            </a:pPr>
            <a:r>
              <a:rPr lang="ja-JP" altLang="en-US" sz="1600" dirty="0">
                <a:solidFill>
                  <a:srgbClr val="009943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毎週水曜日の</a:t>
            </a:r>
            <a:r>
              <a:rPr lang="en-US" altLang="ja-JP" sz="1600" dirty="0">
                <a:solidFill>
                  <a:srgbClr val="009943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11</a:t>
            </a:r>
            <a:r>
              <a:rPr lang="ja-JP" altLang="en-US" sz="1600" dirty="0">
                <a:solidFill>
                  <a:srgbClr val="009943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時から</a:t>
            </a:r>
          </a:p>
          <a:p>
            <a:pPr algn="ctr">
              <a:lnSpc>
                <a:spcPts val="3000"/>
              </a:lnSpc>
            </a:pPr>
            <a:r>
              <a:rPr lang="ja-JP" altLang="en-US" sz="1600" dirty="0">
                <a:solidFill>
                  <a:srgbClr val="009943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「ミニ食育講座」を開いています。</a:t>
            </a:r>
          </a:p>
        </p:txBody>
      </p:sp>
      <p:sp>
        <p:nvSpPr>
          <p:cNvPr id="9" name="正方形/長方形 8"/>
          <p:cNvSpPr/>
          <p:nvPr/>
        </p:nvSpPr>
        <p:spPr>
          <a:xfrm>
            <a:off x="4064668" y="6126841"/>
            <a:ext cx="3294184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3000"/>
              </a:lnSpc>
            </a:pPr>
            <a:r>
              <a:rPr lang="ja-JP" altLang="en-US" sz="1600" dirty="0">
                <a:solidFill>
                  <a:srgbClr val="009943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毎月</a:t>
            </a:r>
            <a:r>
              <a:rPr lang="en-US" altLang="ja-JP" sz="1600" dirty="0">
                <a:solidFill>
                  <a:srgbClr val="009943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1</a:t>
            </a:r>
            <a:r>
              <a:rPr lang="ja-JP" altLang="en-US" sz="1600" dirty="0">
                <a:solidFill>
                  <a:srgbClr val="009943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日・</a:t>
            </a:r>
            <a:r>
              <a:rPr lang="en-US" altLang="ja-JP" sz="1600" dirty="0">
                <a:solidFill>
                  <a:srgbClr val="009943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10</a:t>
            </a:r>
            <a:r>
              <a:rPr lang="ja-JP" altLang="en-US" sz="1600" dirty="0">
                <a:solidFill>
                  <a:srgbClr val="009943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日・</a:t>
            </a:r>
            <a:r>
              <a:rPr lang="en-US" altLang="ja-JP" sz="1600" dirty="0">
                <a:solidFill>
                  <a:srgbClr val="009943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20</a:t>
            </a:r>
            <a:r>
              <a:rPr lang="ja-JP" altLang="en-US" sz="1600" dirty="0">
                <a:solidFill>
                  <a:srgbClr val="009943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日は</a:t>
            </a:r>
          </a:p>
          <a:p>
            <a:pPr algn="ctr">
              <a:lnSpc>
                <a:spcPts val="3000"/>
              </a:lnSpc>
            </a:pPr>
            <a:r>
              <a:rPr lang="ja-JP" altLang="en-US" sz="1600" dirty="0">
                <a:solidFill>
                  <a:srgbClr val="009943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「ミニクッキング講座」を開いてます。</a:t>
            </a:r>
          </a:p>
        </p:txBody>
      </p:sp>
      <p:sp>
        <p:nvSpPr>
          <p:cNvPr id="10" name="正方形/長方形 9"/>
          <p:cNvSpPr/>
          <p:nvPr/>
        </p:nvSpPr>
        <p:spPr>
          <a:xfrm>
            <a:off x="1236213" y="7535431"/>
            <a:ext cx="5303148" cy="3539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1700" dirty="0">
                <a:solidFill>
                  <a:srgbClr val="009943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どちらも無料ですのでお気軽にご来店ください。</a:t>
            </a:r>
          </a:p>
        </p:txBody>
      </p:sp>
      <p:sp>
        <p:nvSpPr>
          <p:cNvPr id="12" name="正方形/長方形 11"/>
          <p:cNvSpPr/>
          <p:nvPr/>
        </p:nvSpPr>
        <p:spPr>
          <a:xfrm>
            <a:off x="1480926" y="8544414"/>
            <a:ext cx="181171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80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アスクル青果店</a:t>
            </a:r>
          </a:p>
        </p:txBody>
      </p:sp>
      <p:sp>
        <p:nvSpPr>
          <p:cNvPr id="13" name="正方形/長方形 12"/>
          <p:cNvSpPr/>
          <p:nvPr/>
        </p:nvSpPr>
        <p:spPr>
          <a:xfrm>
            <a:off x="366603" y="9027962"/>
            <a:ext cx="9028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400" dirty="0">
                <a:solidFill>
                  <a:srgbClr val="009943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営業時間</a:t>
            </a:r>
          </a:p>
        </p:txBody>
      </p:sp>
      <p:sp>
        <p:nvSpPr>
          <p:cNvPr id="14" name="正方形/長方形 13"/>
          <p:cNvSpPr/>
          <p:nvPr/>
        </p:nvSpPr>
        <p:spPr>
          <a:xfrm>
            <a:off x="1200006" y="9043351"/>
            <a:ext cx="203132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10</a:t>
            </a:r>
            <a:r>
              <a:rPr lang="zh-TW" altLang="en-US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時～</a:t>
            </a:r>
            <a:r>
              <a:rPr lang="en-US" altLang="zh-TW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18</a:t>
            </a:r>
            <a:r>
              <a:rPr lang="zh-TW" altLang="en-US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時（火曜日定休）</a:t>
            </a:r>
            <a:endParaRPr lang="ja-JP" altLang="en-US" sz="12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5" name="正方形/長方形 14"/>
          <p:cNvSpPr/>
          <p:nvPr/>
        </p:nvSpPr>
        <p:spPr>
          <a:xfrm>
            <a:off x="1200006" y="9324215"/>
            <a:ext cx="141577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6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03-1234-1111</a:t>
            </a:r>
            <a:endParaRPr lang="ja-JP" altLang="en-US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7" name="正方形/長方形 16"/>
          <p:cNvSpPr/>
          <p:nvPr/>
        </p:nvSpPr>
        <p:spPr>
          <a:xfrm>
            <a:off x="1200006" y="9658241"/>
            <a:ext cx="38862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zh-TW" altLang="en-US" sz="12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〒</a:t>
            </a:r>
            <a:r>
              <a:rPr lang="en-US" altLang="zh-TW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135-0061 </a:t>
            </a:r>
            <a:r>
              <a:rPr lang="zh-TW" altLang="en-US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東京都江東区豊洲</a:t>
            </a:r>
            <a:r>
              <a:rPr lang="en-US" altLang="zh-TW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3-2-3</a:t>
            </a:r>
            <a:endParaRPr lang="ja-JP" altLang="en-US" sz="12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26" name="正方形/長方形 25"/>
          <p:cNvSpPr/>
          <p:nvPr/>
        </p:nvSpPr>
        <p:spPr>
          <a:xfrm>
            <a:off x="490941" y="10188123"/>
            <a:ext cx="2364750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000" dirty="0">
                <a:solidFill>
                  <a:srgbClr val="009943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オンラインショッピングはこちらから</a:t>
            </a:r>
          </a:p>
        </p:txBody>
      </p:sp>
      <p:sp>
        <p:nvSpPr>
          <p:cNvPr id="27" name="正方形/長方形 26"/>
          <p:cNvSpPr/>
          <p:nvPr/>
        </p:nvSpPr>
        <p:spPr>
          <a:xfrm>
            <a:off x="2892713" y="10080038"/>
            <a:ext cx="2862835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100" dirty="0"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http://www.askult.com/</a:t>
            </a:r>
            <a:endParaRPr lang="ja-JP" altLang="en-US" sz="2100" dirty="0">
              <a:latin typeface="Arial" panose="020B0604020202020204" pitchFamily="34" charset="0"/>
              <a:ea typeface="ＭＳ ゴシック" panose="020B0609070205080204" pitchFamily="49" charset="-128"/>
              <a:cs typeface="Arial" panose="020B0604020202020204" pitchFamily="34" charset="0"/>
            </a:endParaRPr>
          </a:p>
        </p:txBody>
      </p:sp>
      <p:sp>
        <p:nvSpPr>
          <p:cNvPr id="28" name="正方形/長方形 27"/>
          <p:cNvSpPr/>
          <p:nvPr/>
        </p:nvSpPr>
        <p:spPr>
          <a:xfrm>
            <a:off x="725675" y="9642852"/>
            <a:ext cx="54373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1400" dirty="0">
                <a:solidFill>
                  <a:srgbClr val="009943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住所</a:t>
            </a:r>
            <a:endParaRPr lang="ja-JP" altLang="en-US" sz="1400" dirty="0">
              <a:solidFill>
                <a:srgbClr val="009943"/>
              </a:solidFill>
            </a:endParaRPr>
          </a:p>
        </p:txBody>
      </p:sp>
      <p:sp>
        <p:nvSpPr>
          <p:cNvPr id="29" name="正方形/長方形 28"/>
          <p:cNvSpPr/>
          <p:nvPr/>
        </p:nvSpPr>
        <p:spPr>
          <a:xfrm>
            <a:off x="815444" y="9335407"/>
            <a:ext cx="45397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400" dirty="0">
                <a:solidFill>
                  <a:srgbClr val="009943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TEL</a:t>
            </a:r>
            <a:endParaRPr lang="ja-JP" altLang="en-US" sz="1400" dirty="0">
              <a:solidFill>
                <a:srgbClr val="009943"/>
              </a:solidFill>
            </a:endParaRPr>
          </a:p>
        </p:txBody>
      </p:sp>
      <p:pic>
        <p:nvPicPr>
          <p:cNvPr id="31" name="図 3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4145" y="5201952"/>
            <a:ext cx="169811" cy="384035"/>
          </a:xfrm>
          <a:prstGeom prst="rect">
            <a:avLst/>
          </a:prstGeom>
        </p:spPr>
      </p:pic>
      <p:pic>
        <p:nvPicPr>
          <p:cNvPr id="32" name="図 3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4724" y="5201952"/>
            <a:ext cx="190711" cy="373585"/>
          </a:xfrm>
          <a:prstGeom prst="rect">
            <a:avLst/>
          </a:prstGeom>
        </p:spPr>
      </p:pic>
      <p:pic>
        <p:nvPicPr>
          <p:cNvPr id="35" name="図 3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7570" y="1223856"/>
            <a:ext cx="3508563" cy="1141655"/>
          </a:xfrm>
          <a:prstGeom prst="rect">
            <a:avLst/>
          </a:prstGeom>
        </p:spPr>
      </p:pic>
      <p:pic>
        <p:nvPicPr>
          <p:cNvPr id="37" name="図 3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972" y="503439"/>
            <a:ext cx="1212192" cy="666183"/>
          </a:xfrm>
          <a:prstGeom prst="rect">
            <a:avLst/>
          </a:prstGeom>
        </p:spPr>
      </p:pic>
      <p:pic>
        <p:nvPicPr>
          <p:cNvPr id="38" name="図 37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2683" y="525293"/>
            <a:ext cx="885631" cy="710595"/>
          </a:xfrm>
          <a:prstGeom prst="rect">
            <a:avLst/>
          </a:prstGeom>
        </p:spPr>
      </p:pic>
      <p:pic>
        <p:nvPicPr>
          <p:cNvPr id="39" name="図 38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954" y="3069686"/>
            <a:ext cx="1016255" cy="1382003"/>
          </a:xfrm>
          <a:prstGeom prst="rect">
            <a:avLst/>
          </a:prstGeom>
        </p:spPr>
      </p:pic>
      <p:pic>
        <p:nvPicPr>
          <p:cNvPr id="40" name="図 39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4972" y="3127467"/>
            <a:ext cx="791582" cy="1483890"/>
          </a:xfrm>
          <a:prstGeom prst="rect">
            <a:avLst/>
          </a:prstGeom>
        </p:spPr>
      </p:pic>
      <p:pic>
        <p:nvPicPr>
          <p:cNvPr id="41" name="図 40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2219" y="3554924"/>
            <a:ext cx="747170" cy="1050218"/>
          </a:xfrm>
          <a:prstGeom prst="rect">
            <a:avLst/>
          </a:prstGeom>
        </p:spPr>
      </p:pic>
      <p:pic>
        <p:nvPicPr>
          <p:cNvPr id="42" name="図 41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4799" y="3126799"/>
            <a:ext cx="1274891" cy="1293179"/>
          </a:xfrm>
          <a:prstGeom prst="rect">
            <a:avLst/>
          </a:prstGeom>
        </p:spPr>
      </p:pic>
      <p:sp>
        <p:nvSpPr>
          <p:cNvPr id="47" name="正方形/長方形 46"/>
          <p:cNvSpPr/>
          <p:nvPr/>
        </p:nvSpPr>
        <p:spPr>
          <a:xfrm>
            <a:off x="4691174" y="8579826"/>
            <a:ext cx="2610000" cy="14400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地図入る</a:t>
            </a:r>
            <a:endParaRPr kumimoji="1" lang="ja-JP" altLang="en-US" sz="2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145</TotalTime>
  <Words>207</Words>
  <Application>Microsoft Office PowerPoint</Application>
  <PresentationFormat>ユーザー設定</PresentationFormat>
  <Paragraphs>37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赤星真人(d006033)</dc:creator>
  <cp:lastModifiedBy>astra</cp:lastModifiedBy>
  <cp:revision>23</cp:revision>
  <cp:lastPrinted>2014-10-08T07:12:15Z</cp:lastPrinted>
  <dcterms:created xsi:type="dcterms:W3CDTF">2013-08-07T01:16:52Z</dcterms:created>
  <dcterms:modified xsi:type="dcterms:W3CDTF">2014-10-08T07:13:34Z</dcterms:modified>
</cp:coreProperties>
</file>