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224"/>
    <a:srgbClr val="EAAE4B"/>
    <a:srgbClr val="C5950F"/>
    <a:srgbClr val="E29300"/>
    <a:srgbClr val="906E30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1548" y="-8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2014/10/7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図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6000" cy="10905208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526073" y="2020371"/>
            <a:ext cx="38862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ja-JP" altLang="en-US" sz="28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人気の</a:t>
            </a:r>
          </a:p>
          <a:p>
            <a:pPr>
              <a:lnSpc>
                <a:spcPts val="4000"/>
              </a:lnSpc>
            </a:pPr>
            <a:r>
              <a:rPr lang="ja-JP" altLang="en-US" sz="28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国産畳イ草</a:t>
            </a:r>
            <a:r>
              <a:rPr lang="en-US" altLang="ja-JP" sz="28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100</a:t>
            </a:r>
            <a:r>
              <a:rPr lang="ja-JP" altLang="en-US" sz="28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％から</a:t>
            </a:r>
          </a:p>
          <a:p>
            <a:pPr>
              <a:lnSpc>
                <a:spcPts val="4000"/>
              </a:lnSpc>
            </a:pPr>
            <a:r>
              <a:rPr lang="ja-JP" altLang="en-US" sz="28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洗える畳まで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4159181" y="3031767"/>
            <a:ext cx="1210588" cy="21441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8000"/>
              </a:lnSpc>
            </a:pPr>
            <a:r>
              <a:rPr lang="en-US" altLang="ja-JP" sz="8000" dirty="0" smtClean="0">
                <a:solidFill>
                  <a:srgbClr val="EAAE4B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50</a:t>
            </a:r>
          </a:p>
          <a:p>
            <a:pPr algn="ctr">
              <a:lnSpc>
                <a:spcPts val="8000"/>
              </a:lnSpc>
            </a:pPr>
            <a:r>
              <a:rPr lang="ja-JP" altLang="en-US" sz="8000" dirty="0" smtClean="0">
                <a:solidFill>
                  <a:srgbClr val="EAAE4B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年</a:t>
            </a:r>
            <a:endParaRPr lang="ja-JP" altLang="en-US" sz="8000" dirty="0">
              <a:solidFill>
                <a:srgbClr val="EAAE4B"/>
              </a:solidFill>
              <a:latin typeface="HG明朝E" panose="02020909000000000000" pitchFamily="17" charset="-128"/>
              <a:ea typeface="HG明朝E" panose="02020909000000000000" pitchFamily="17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543301" y="5973238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表替え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278319" y="5973238"/>
            <a:ext cx="27863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￥</a:t>
            </a:r>
            <a:r>
              <a:rPr lang="en-US" altLang="zh-CN" sz="1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5,400</a:t>
            </a:r>
            <a:r>
              <a:rPr lang="zh-CN" altLang="en-US" sz="1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～￥</a:t>
            </a:r>
            <a:r>
              <a:rPr lang="en-US" altLang="zh-CN" sz="1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21,600</a:t>
            </a:r>
            <a:r>
              <a:rPr lang="zh-CN" altLang="en-US" sz="1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（税込）</a:t>
            </a:r>
            <a:endParaRPr lang="ja-JP" altLang="en-US" sz="16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43301" y="6370797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裏返し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278319" y="6370797"/>
            <a:ext cx="17331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￥</a:t>
            </a:r>
            <a:r>
              <a:rPr lang="en-US" altLang="ja-JP" sz="1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4,320</a:t>
            </a:r>
            <a:r>
              <a:rPr lang="ja-JP" altLang="en-US" sz="1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（税込）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543301" y="6768356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新　畳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278319" y="6768356"/>
            <a:ext cx="27863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￥</a:t>
            </a:r>
            <a:r>
              <a:rPr lang="en-US" altLang="zh-CN" sz="1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7,560</a:t>
            </a:r>
            <a:r>
              <a:rPr lang="zh-CN" altLang="en-US" sz="1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～￥</a:t>
            </a:r>
            <a:r>
              <a:rPr lang="en-US" altLang="zh-CN" sz="1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12,960</a:t>
            </a:r>
            <a:r>
              <a:rPr lang="zh-CN" altLang="en-US" sz="1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（税込）</a:t>
            </a:r>
            <a:endParaRPr lang="ja-JP" altLang="en-US" sz="16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43301" y="7165914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琉球畳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278319" y="7165914"/>
            <a:ext cx="29065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￥</a:t>
            </a:r>
            <a:r>
              <a:rPr lang="en-US" altLang="zh-CN" sz="1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10,800</a:t>
            </a:r>
            <a:r>
              <a:rPr lang="zh-CN" altLang="en-US" sz="1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～￥</a:t>
            </a:r>
            <a:r>
              <a:rPr lang="en-US" altLang="zh-CN" sz="1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14,040</a:t>
            </a:r>
            <a:r>
              <a:rPr lang="zh-CN" altLang="en-US" sz="1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（税込）</a:t>
            </a:r>
            <a:endParaRPr lang="ja-JP" altLang="en-US" sz="16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43301" y="7612046"/>
            <a:ext cx="33565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上記金額は目安です。無料でお見積りいたします。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519237" y="8298527"/>
            <a:ext cx="354542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600" dirty="0" smtClean="0">
                <a:solidFill>
                  <a:srgbClr val="004224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● </a:t>
            </a:r>
            <a:r>
              <a:rPr lang="ja-JP" altLang="en-US" sz="16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確か</a:t>
            </a:r>
            <a:r>
              <a:rPr lang="ja-JP" altLang="en-US" sz="1600" dirty="0">
                <a:latin typeface="HGS明朝E" panose="02020900000000000000" pitchFamily="18" charset="-128"/>
                <a:ea typeface="HGS明朝E" panose="02020900000000000000" pitchFamily="18" charset="-128"/>
              </a:rPr>
              <a:t>な</a:t>
            </a:r>
            <a:r>
              <a:rPr lang="ja-JP" altLang="en-US" sz="16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技術力</a:t>
            </a:r>
            <a:endParaRPr lang="en-US" altLang="ja-JP" sz="1600" dirty="0" smtClean="0"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1600" dirty="0" smtClean="0">
                <a:solidFill>
                  <a:srgbClr val="004224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● </a:t>
            </a:r>
            <a:r>
              <a:rPr lang="ja-JP" altLang="en-US" sz="16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家具</a:t>
            </a:r>
            <a:r>
              <a:rPr lang="ja-JP" altLang="en-US" sz="1600" dirty="0">
                <a:latin typeface="HGS明朝E" panose="02020900000000000000" pitchFamily="18" charset="-128"/>
                <a:ea typeface="HGS明朝E" panose="02020900000000000000" pitchFamily="18" charset="-128"/>
              </a:rPr>
              <a:t>の移動は無料</a:t>
            </a:r>
            <a:endParaRPr lang="en-US" altLang="ja-JP" sz="16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1600" dirty="0" smtClean="0">
                <a:solidFill>
                  <a:srgbClr val="004224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● </a:t>
            </a:r>
            <a:r>
              <a:rPr lang="ja-JP" altLang="en-US" sz="16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当日</a:t>
            </a:r>
            <a:r>
              <a:rPr lang="ja-JP" altLang="en-US" sz="1600" dirty="0">
                <a:latin typeface="HGS明朝E" panose="02020900000000000000" pitchFamily="18" charset="-128"/>
                <a:ea typeface="HGS明朝E" panose="02020900000000000000" pitchFamily="18" charset="-128"/>
              </a:rPr>
              <a:t>引き上げ・納品可能</a:t>
            </a:r>
            <a:endParaRPr lang="en-US" altLang="ja-JP" sz="16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1600" dirty="0" smtClean="0">
                <a:solidFill>
                  <a:srgbClr val="004224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● </a:t>
            </a:r>
            <a:r>
              <a:rPr lang="ja-JP" altLang="en-US" sz="16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地元</a:t>
            </a:r>
            <a:r>
              <a:rPr lang="ja-JP" altLang="en-US" sz="1600" dirty="0">
                <a:latin typeface="HGS明朝E" panose="02020900000000000000" pitchFamily="18" charset="-128"/>
                <a:ea typeface="HGS明朝E" panose="02020900000000000000" pitchFamily="18" charset="-128"/>
              </a:rPr>
              <a:t>密着の安心</a:t>
            </a:r>
            <a:r>
              <a:rPr lang="ja-JP" altLang="en-US" sz="16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価格</a:t>
            </a:r>
            <a:endParaRPr lang="ja-JP" altLang="en-US" sz="16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899809" y="9332190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latin typeface="HGS明朝E" panose="02020900000000000000" pitchFamily="18" charset="-128"/>
                <a:ea typeface="HGS明朝E" panose="02020900000000000000" pitchFamily="18" charset="-128"/>
              </a:rPr>
              <a:t>アスクル畳店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6054400" y="9695366"/>
            <a:ext cx="11629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営業</a:t>
            </a:r>
            <a:r>
              <a:rPr lang="ja-JP" altLang="en-US" sz="8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時間 </a:t>
            </a:r>
          </a:p>
          <a:p>
            <a:r>
              <a:rPr lang="en-US" altLang="ja-JP" sz="8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AM8</a:t>
            </a:r>
            <a:r>
              <a:rPr lang="ja-JP" altLang="en-US" sz="8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：</a:t>
            </a:r>
            <a:r>
              <a:rPr lang="en-US" altLang="ja-JP" sz="8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00</a:t>
            </a:r>
            <a:r>
              <a:rPr lang="ja-JP" altLang="en-US" sz="8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～</a:t>
            </a:r>
            <a:r>
              <a:rPr lang="en-US" altLang="ja-JP" sz="8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PM6</a:t>
            </a:r>
            <a:r>
              <a:rPr lang="ja-JP" altLang="en-US" sz="8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：</a:t>
            </a:r>
            <a:r>
              <a:rPr lang="en-US" altLang="ja-JP" sz="8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00</a:t>
            </a:r>
            <a:endParaRPr lang="ja-JP" altLang="en-US" sz="8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3891272" y="9998741"/>
            <a:ext cx="311077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8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〒</a:t>
            </a:r>
            <a:r>
              <a:rPr lang="en-US" altLang="zh-TW" sz="8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135-0061 </a:t>
            </a:r>
            <a:r>
              <a:rPr lang="zh-TW" altLang="en-US" sz="8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東京都江東区豊洲</a:t>
            </a:r>
            <a:r>
              <a:rPr lang="en-US" altLang="zh-TW" sz="8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3-2-3</a:t>
            </a:r>
            <a:endParaRPr lang="ja-JP" altLang="en-US" sz="8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724165" y="9803087"/>
            <a:ext cx="7268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ふすま</a:t>
            </a:r>
          </a:p>
          <a:p>
            <a:pPr algn="ctr"/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張替え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1648048" y="9803087"/>
            <a:ext cx="7268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障子</a:t>
            </a:r>
          </a:p>
          <a:p>
            <a:pPr algn="ctr"/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張替え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2571545" y="9803087"/>
            <a:ext cx="7268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網戸</a:t>
            </a:r>
          </a:p>
          <a:p>
            <a:pPr algn="ctr"/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張替え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3882849" y="9651412"/>
            <a:ext cx="22669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TEL 03-1234-1111</a:t>
            </a:r>
            <a:endParaRPr lang="ja-JP" altLang="en-US" sz="20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657" y="654331"/>
            <a:ext cx="1666763" cy="4422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130</TotalTime>
  <Words>214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16</cp:revision>
  <cp:lastPrinted>2013-10-11T08:12:09Z</cp:lastPrinted>
  <dcterms:created xsi:type="dcterms:W3CDTF">2013-08-07T01:16:52Z</dcterms:created>
  <dcterms:modified xsi:type="dcterms:W3CDTF">2014-10-07T08:29:58Z</dcterms:modified>
</cp:coreProperties>
</file>