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A39"/>
    <a:srgbClr val="ED6C00"/>
    <a:srgbClr val="FFF20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-246" y="-10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295" cy="524340"/>
          </a:xfrm>
          <a:prstGeom prst="rect">
            <a:avLst/>
          </a:prstGeom>
        </p:spPr>
        <p:txBody>
          <a:bodyPr vert="horz" lIns="97173" tIns="48587" rIns="97173" bIns="4858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7" y="0"/>
            <a:ext cx="3171295" cy="524340"/>
          </a:xfrm>
          <a:prstGeom prst="rect">
            <a:avLst/>
          </a:prstGeom>
        </p:spPr>
        <p:txBody>
          <a:bodyPr vert="horz" lIns="97173" tIns="48587" rIns="97173" bIns="48587" rtlCol="0"/>
          <a:lstStyle>
            <a:lvl1pPr algn="r">
              <a:defRPr sz="1300"/>
            </a:lvl1pPr>
          </a:lstStyle>
          <a:p>
            <a:fld id="{70F99883-74AE-4A2C-81B7-5B86A08198C0}" type="datetimeFigureOut">
              <a:rPr kumimoji="1" lang="ja-JP" altLang="en-US" smtClean="0"/>
              <a:t>2014/10/8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304925"/>
            <a:ext cx="49498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73" tIns="48587" rIns="97173" bIns="4858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73" tIns="48587" rIns="97173" bIns="4858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926175"/>
            <a:ext cx="3171295" cy="524339"/>
          </a:xfrm>
          <a:prstGeom prst="rect">
            <a:avLst/>
          </a:prstGeom>
        </p:spPr>
        <p:txBody>
          <a:bodyPr vert="horz" lIns="97173" tIns="48587" rIns="97173" bIns="4858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7" y="9926175"/>
            <a:ext cx="3171295" cy="524339"/>
          </a:xfrm>
          <a:prstGeom prst="rect">
            <a:avLst/>
          </a:prstGeom>
        </p:spPr>
        <p:txBody>
          <a:bodyPr vert="horz" lIns="97173" tIns="48587" rIns="97173" bIns="48587" rtlCol="0" anchor="b"/>
          <a:lstStyle>
            <a:lvl1pPr algn="r">
              <a:defRPr sz="13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000" cy="7773517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80" y="258788"/>
            <a:ext cx="2181422" cy="1491727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4156561" y="184824"/>
            <a:ext cx="24929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あすくる亭の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57199" y="512953"/>
            <a:ext cx="19716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ランチ</a:t>
            </a:r>
          </a:p>
          <a:p>
            <a:pPr algn="ctr"/>
            <a:r>
              <a:rPr lang="ja-JP" altLang="en-US" sz="18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ミーティングに</a:t>
            </a:r>
          </a:p>
          <a:p>
            <a:pPr algn="ctr"/>
            <a:r>
              <a:rPr lang="ja-JP" altLang="en-US" sz="18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最適！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8072252" y="413272"/>
            <a:ext cx="2606675" cy="118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5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あすくる亭は</a:t>
            </a:r>
          </a:p>
          <a:p>
            <a:pPr algn="ctr">
              <a:lnSpc>
                <a:spcPts val="2800"/>
              </a:lnSpc>
            </a:pPr>
            <a:r>
              <a:rPr lang="ja-JP" altLang="en-US" sz="15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皆様にご満足いただける</a:t>
            </a:r>
          </a:p>
          <a:p>
            <a:pPr algn="ctr">
              <a:lnSpc>
                <a:spcPts val="2800"/>
              </a:lnSpc>
            </a:pPr>
            <a:r>
              <a:rPr lang="ja-JP" altLang="en-US" sz="15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お弁当をご提供します。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47674" y="4706933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あすくる懐石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051438" y="5083884"/>
            <a:ext cx="15103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税込</a:t>
            </a:r>
            <a:r>
              <a:rPr lang="en-US" altLang="ja-JP" sz="22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¥1,800</a:t>
            </a:r>
            <a:endParaRPr lang="ja-JP" altLang="en-US" sz="2200" dirty="0">
              <a:solidFill>
                <a:srgbClr val="ED6C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916612" y="4706933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スタミナ弁当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514963" y="5083884"/>
            <a:ext cx="15103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税込</a:t>
            </a:r>
            <a:r>
              <a:rPr lang="en-US" altLang="ja-JP" sz="22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¥1,100</a:t>
            </a:r>
            <a:endParaRPr lang="ja-JP" altLang="en-US" sz="2200" dirty="0">
              <a:solidFill>
                <a:srgbClr val="ED6C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821358" y="2610156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ヘルシー弁当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423902" y="3337003"/>
            <a:ext cx="107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税込</a:t>
            </a:r>
            <a:r>
              <a:rPr lang="en-US" altLang="ja-JP" sz="18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¥980</a:t>
            </a:r>
            <a:endParaRPr lang="ja-JP" altLang="en-US" sz="1800" dirty="0">
              <a:solidFill>
                <a:srgbClr val="ED6C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821358" y="4423597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幕の内弁当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423902" y="5147673"/>
            <a:ext cx="107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税込</a:t>
            </a:r>
            <a:r>
              <a:rPr lang="en-US" altLang="ja-JP" sz="1800" dirty="0">
                <a:solidFill>
                  <a:srgbClr val="ED6C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¥880</a:t>
            </a:r>
            <a:endParaRPr lang="ja-JP" altLang="en-US" sz="1800" dirty="0">
              <a:solidFill>
                <a:srgbClr val="ED6C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510381" y="5773260"/>
            <a:ext cx="59346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当日</a:t>
            </a:r>
            <a:r>
              <a:rPr lang="en-US" altLang="ja-JP" sz="2000" dirty="0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2000" dirty="0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2000" dirty="0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2000" dirty="0" err="1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までの</a:t>
            </a:r>
            <a:r>
              <a:rPr lang="ja-JP" altLang="en-US" sz="2000" dirty="0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ご注文で</a:t>
            </a:r>
            <a:r>
              <a:rPr lang="en-US" altLang="ja-JP" sz="2000" dirty="0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2000" dirty="0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2000" dirty="0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lang="ja-JP" altLang="en-US" sz="2000" dirty="0" err="1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までに</a:t>
            </a:r>
            <a:r>
              <a:rPr lang="ja-JP" altLang="en-US" sz="2000" dirty="0">
                <a:solidFill>
                  <a:srgbClr val="FFF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お届け！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09574" y="6448129"/>
            <a:ext cx="1857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ご注文は</a:t>
            </a:r>
          </a:p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お電話で！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247900" y="6272427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あすくる亭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2247900" y="6739323"/>
            <a:ext cx="529503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2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4200" dirty="0">
              <a:solidFill>
                <a:srgbClr val="3E3A39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220268" y="6310527"/>
            <a:ext cx="272573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［受　付］</a:t>
            </a:r>
            <a:r>
              <a:rPr lang="en-US" altLang="ja-JP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8</a:t>
            </a:r>
            <a:r>
              <a:rPr lang="ja-JP" altLang="en-US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00〜17</a:t>
            </a:r>
            <a:r>
              <a:rPr lang="ja-JP" altLang="en-US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</a:p>
          <a:p>
            <a:r>
              <a:rPr lang="ja-JP" altLang="en-US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［お届け］</a:t>
            </a:r>
            <a:r>
              <a:rPr lang="en-US" altLang="ja-JP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11</a:t>
            </a:r>
            <a:r>
              <a:rPr lang="ja-JP" altLang="en-US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00〜19</a:t>
            </a:r>
            <a:r>
              <a:rPr lang="ja-JP" altLang="en-US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3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lang="ja-JP" altLang="en-US" sz="1300" dirty="0">
              <a:solidFill>
                <a:srgbClr val="3E3A39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7564662" y="6972683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日・祝休業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737" y="771309"/>
            <a:ext cx="5240639" cy="1024093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533657" y="2296646"/>
            <a:ext cx="2916000" cy="2080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91821" y="2296646"/>
            <a:ext cx="2916000" cy="2080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7408185" y="2326394"/>
            <a:ext cx="1386000" cy="133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405573" y="4134919"/>
            <a:ext cx="1386000" cy="133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8781164" y="6389843"/>
            <a:ext cx="1728000" cy="972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68582" y="4355784"/>
            <a:ext cx="2877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重役会議にうってつけの存在感！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019794" y="4355783"/>
            <a:ext cx="2877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長時間の会議を乗り切るために！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8762998" y="2316502"/>
            <a:ext cx="166584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5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女性のために考えました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8762998" y="4123644"/>
            <a:ext cx="166584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50" dirty="0">
                <a:solidFill>
                  <a:srgbClr val="3E3A39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定番は幅広い層に人気！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35</TotalTime>
  <Words>226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12</cp:revision>
  <cp:lastPrinted>2014-10-08T07:17:41Z</cp:lastPrinted>
  <dcterms:created xsi:type="dcterms:W3CDTF">2013-08-07T01:20:38Z</dcterms:created>
  <dcterms:modified xsi:type="dcterms:W3CDTF">2014-10-08T07:18:07Z</dcterms:modified>
</cp:coreProperties>
</file>