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3F"/>
    <a:srgbClr val="E60012"/>
    <a:srgbClr val="E60000"/>
    <a:srgbClr val="ED6C00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878" y="-1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415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507632" y="340592"/>
            <a:ext cx="677108" cy="123206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今年の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429644" y="5447872"/>
            <a:ext cx="830997" cy="5828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は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437126" y="2744399"/>
            <a:ext cx="830997" cy="319254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あすくるで！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831695" y="6867466"/>
            <a:ext cx="492443" cy="34881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特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253799" y="6855743"/>
            <a:ext cx="492443" cy="34881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長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239790" y="7314840"/>
            <a:ext cx="214524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添加物・保存料無しで、</a:t>
            </a:r>
          </a:p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ひとつひとつ真心こめて</a:t>
            </a:r>
          </a:p>
          <a:p>
            <a:pPr>
              <a:lnSpc>
                <a:spcPts val="28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お届けします。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070405" y="823304"/>
            <a:ext cx="461665" cy="555076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en-US" altLang="ja-JP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11</a:t>
            </a: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ja-JP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日までのご予約で、</a:t>
            </a:r>
            <a:r>
              <a:rPr lang="en-US" altLang="ja-JP" sz="1800" dirty="0" smtClean="0">
                <a:solidFill>
                  <a:srgbClr val="E6001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ja-JP" altLang="en-US" sz="1800" dirty="0" smtClean="0">
                <a:solidFill>
                  <a:srgbClr val="E6001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％</a:t>
            </a:r>
            <a:r>
              <a:rPr lang="ja-JP" altLang="en-US" sz="18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割引</a:t>
            </a:r>
            <a:r>
              <a:rPr lang="ja-JP" altLang="en-US" sz="1800" dirty="0">
                <a:latin typeface="HGP明朝E" panose="02020900000000000000" pitchFamily="18" charset="-128"/>
                <a:ea typeface="HGP明朝E" panose="02020900000000000000" pitchFamily="18" charset="-128"/>
              </a:rPr>
              <a:t>いたします。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261269" y="290919"/>
            <a:ext cx="646331" cy="274729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3000" dirty="0">
                <a:solidFill>
                  <a:srgbClr val="FFF33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特選おせち</a:t>
            </a:r>
            <a:r>
              <a:rPr lang="en-US" altLang="ja-JP" sz="3000" dirty="0">
                <a:solidFill>
                  <a:srgbClr val="FFF33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lang="ja-JP" altLang="en-US" sz="3000" dirty="0">
                <a:solidFill>
                  <a:srgbClr val="FFF33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段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751981" y="290919"/>
            <a:ext cx="646331" cy="377504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味付け数の子・ロブスター・ぶりの味噌焼き・</a:t>
            </a:r>
          </a:p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鰆西京焼き・合鴨ロースト・海老の艶焼 他全</a:t>
            </a:r>
            <a:r>
              <a:rPr lang="en-US" altLang="ja-JP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35</a:t>
            </a:r>
            <a:r>
              <a:rPr lang="ja-JP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品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308082" y="2097499"/>
            <a:ext cx="477054" cy="220348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税込三五、〇〇〇円</a:t>
            </a:r>
            <a:endParaRPr lang="ja-JP" altLang="en-US" sz="1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261269" y="4707438"/>
            <a:ext cx="646331" cy="274729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3000" dirty="0">
                <a:solidFill>
                  <a:srgbClr val="FFF33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特選おせち</a:t>
            </a:r>
            <a:r>
              <a:rPr lang="en-US" altLang="ja-JP" sz="3000" dirty="0">
                <a:solidFill>
                  <a:srgbClr val="FFF33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3000" dirty="0">
                <a:solidFill>
                  <a:srgbClr val="FFF33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段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751981" y="4707438"/>
            <a:ext cx="646331" cy="33932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味付け数の子・ロブスター・ぶりの味噌焼き・</a:t>
            </a:r>
          </a:p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鰆西京焼き 他全</a:t>
            </a:r>
            <a:r>
              <a:rPr lang="en-US" altLang="ja-JP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25</a:t>
            </a:r>
            <a:r>
              <a:rPr lang="ja-JP" altLang="en-US" sz="1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品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308082" y="6506930"/>
            <a:ext cx="477054" cy="220348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税込二五、〇〇〇円</a:t>
            </a:r>
            <a:endParaRPr lang="ja-JP" altLang="en-US" sz="1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365659" y="9197434"/>
            <a:ext cx="2013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rgbClr val="ED6C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お電話での</a:t>
            </a:r>
          </a:p>
          <a:p>
            <a:pPr algn="ctr"/>
            <a:r>
              <a:rPr lang="ja-JP" altLang="en-US" sz="1800" dirty="0">
                <a:solidFill>
                  <a:srgbClr val="ED6C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ご予約受付時間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411257" y="9926460"/>
            <a:ext cx="1922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9</a:t>
            </a: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00〜18</a:t>
            </a:r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endParaRPr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046" y="1714851"/>
            <a:ext cx="1272279" cy="3670537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0" y="-2583"/>
            <a:ext cx="3319200" cy="442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0" y="4464399"/>
            <a:ext cx="3319200" cy="442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64611" y="9032099"/>
            <a:ext cx="2108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和食あすくる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88057" y="9514308"/>
            <a:ext cx="46650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200" dirty="0">
                <a:latin typeface="HGP明朝E" panose="02020900000000000000" pitchFamily="18" charset="-128"/>
                <a:ea typeface="HGP明朝E" panose="02020900000000000000" pitchFamily="18" charset="-128"/>
              </a:rPr>
              <a:t>TEL 03-1234-1111</a:t>
            </a:r>
            <a:endParaRPr lang="ja-JP" altLang="en-US" sz="4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88057" y="10262972"/>
            <a:ext cx="38862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000" dirty="0">
                <a:latin typeface="HGP明朝E" panose="02020900000000000000" pitchFamily="18" charset="-128"/>
                <a:ea typeface="HGP明朝E" panose="02020900000000000000" pitchFamily="18" charset="-128"/>
              </a:rPr>
              <a:t>〒</a:t>
            </a:r>
            <a:r>
              <a:rPr lang="en-US" altLang="zh-TW" sz="1000" dirty="0">
                <a:latin typeface="HGP明朝E" panose="02020900000000000000" pitchFamily="18" charset="-128"/>
                <a:ea typeface="HGP明朝E" panose="02020900000000000000" pitchFamily="18" charset="-128"/>
              </a:rPr>
              <a:t>135-0061 </a:t>
            </a:r>
            <a:r>
              <a:rPr lang="zh-TW" altLang="en-US" sz="1000" dirty="0"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en-US" altLang="zh-TW" sz="1000" dirty="0"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  <a:endParaRPr lang="ja-JP" altLang="en-US" sz="1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125</TotalTime>
  <Words>234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18</cp:revision>
  <cp:lastPrinted>2014-10-07T09:43:29Z</cp:lastPrinted>
  <dcterms:created xsi:type="dcterms:W3CDTF">2013-08-07T01:16:52Z</dcterms:created>
  <dcterms:modified xsi:type="dcterms:W3CDTF">2014-10-08T07:21:39Z</dcterms:modified>
</cp:coreProperties>
</file>