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B6AA4"/>
    <a:srgbClr val="727171"/>
    <a:srgbClr val="EE87B4"/>
    <a:srgbClr val="906E30"/>
    <a:srgbClr val="A4723A"/>
    <a:srgbClr val="664724"/>
    <a:srgbClr val="645226"/>
    <a:srgbClr val="640000"/>
    <a:srgbClr val="3E0000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1" d="100"/>
          <a:sy n="81" d="100"/>
        </p:scale>
        <p:origin x="-1548" y="-8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2014/10/8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図 4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6000" cy="10908873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999844" y="347955"/>
            <a:ext cx="26597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b="1" dirty="0">
                <a:solidFill>
                  <a:srgbClr val="72717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私たちはあなたの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5755563" y="1957683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b="1" dirty="0">
                <a:solidFill>
                  <a:srgbClr val="72717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です！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668192" y="2742402"/>
            <a:ext cx="6439190" cy="38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900" b="1" dirty="0">
                <a:solidFill>
                  <a:srgbClr val="EE87B4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ご高齢者様</a:t>
            </a:r>
            <a:r>
              <a:rPr lang="ja-JP" altLang="en-US" sz="1900" b="1" dirty="0">
                <a:solidFill>
                  <a:srgbClr val="72717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</a:t>
            </a:r>
            <a:r>
              <a:rPr lang="ja-JP" altLang="en-US" sz="1900" b="1" dirty="0">
                <a:solidFill>
                  <a:srgbClr val="EE87B4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女性のお一人暮らしの方</a:t>
            </a:r>
            <a:r>
              <a:rPr lang="ja-JP" altLang="en-US" sz="1900" b="1" dirty="0">
                <a:solidFill>
                  <a:srgbClr val="72717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の味方です！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731650" y="3542333"/>
            <a:ext cx="13388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800" b="1" dirty="0">
                <a:solidFill>
                  <a:srgbClr val="DB6AA4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家具の移動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731650" y="3902470"/>
            <a:ext cx="2270249" cy="656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ja-JP" altLang="en-US" sz="1300" b="1" dirty="0">
                <a:solidFill>
                  <a:srgbClr val="72717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ベッド・タンスなどの</a:t>
            </a:r>
          </a:p>
          <a:p>
            <a:pPr>
              <a:lnSpc>
                <a:spcPts val="2200"/>
              </a:lnSpc>
            </a:pPr>
            <a:r>
              <a:rPr lang="ja-JP" altLang="en-US" sz="1300" b="1" dirty="0">
                <a:solidFill>
                  <a:srgbClr val="72717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重い物は</a:t>
            </a:r>
            <a:r>
              <a:rPr lang="ja-JP" altLang="en-US" sz="1300" b="1" dirty="0" smtClean="0">
                <a:solidFill>
                  <a:srgbClr val="72717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お任せ</a:t>
            </a:r>
            <a:r>
              <a:rPr lang="ja-JP" altLang="en-US" sz="1300" b="1" dirty="0">
                <a:solidFill>
                  <a:srgbClr val="72717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ください！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731650" y="5018098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800" b="1" dirty="0" smtClean="0">
                <a:solidFill>
                  <a:srgbClr val="DB6AA4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害虫</a:t>
            </a:r>
            <a:r>
              <a:rPr lang="ja-JP" altLang="en-US" sz="1800" b="1" dirty="0">
                <a:solidFill>
                  <a:srgbClr val="DB6AA4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駆除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731650" y="5381334"/>
            <a:ext cx="2108250" cy="656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ja-JP" altLang="en-US" sz="1300" b="1" dirty="0">
                <a:solidFill>
                  <a:srgbClr val="72717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駆除だけでなく、</a:t>
            </a:r>
          </a:p>
          <a:p>
            <a:pPr>
              <a:lnSpc>
                <a:spcPts val="2200"/>
              </a:lnSpc>
            </a:pPr>
            <a:r>
              <a:rPr lang="ja-JP" altLang="en-US" sz="1300" b="1" dirty="0" smtClean="0">
                <a:solidFill>
                  <a:srgbClr val="72717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発生</a:t>
            </a:r>
            <a:r>
              <a:rPr lang="ja-JP" altLang="en-US" sz="1300" b="1" dirty="0">
                <a:solidFill>
                  <a:srgbClr val="72717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予防もいたします。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731650" y="6486540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800" b="1" dirty="0">
                <a:solidFill>
                  <a:srgbClr val="DB6AA4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犬の散歩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731650" y="6872545"/>
            <a:ext cx="2108250" cy="656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ja-JP" altLang="en-US" sz="1300" b="1" dirty="0">
                <a:solidFill>
                  <a:srgbClr val="72717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忙しいあなたに代わって、</a:t>
            </a:r>
          </a:p>
          <a:p>
            <a:pPr>
              <a:lnSpc>
                <a:spcPts val="2200"/>
              </a:lnSpc>
            </a:pPr>
            <a:r>
              <a:rPr lang="ja-JP" altLang="en-US" sz="1300" b="1" dirty="0">
                <a:solidFill>
                  <a:srgbClr val="72717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大切にご対応いたします。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731650" y="7956333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800" b="1" dirty="0">
                <a:solidFill>
                  <a:srgbClr val="DB6AA4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お庭の手入れ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4083883" y="3542333"/>
            <a:ext cx="22621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800" b="1" dirty="0">
                <a:solidFill>
                  <a:srgbClr val="DB6AA4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電気家電のトラブル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4083883" y="5018098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800" b="1" dirty="0">
                <a:solidFill>
                  <a:srgbClr val="DB6AA4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水回りのお掃除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4083883" y="6486540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800" b="1" dirty="0">
                <a:solidFill>
                  <a:srgbClr val="DB6AA4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粗大ごみの処分</a:t>
            </a:r>
          </a:p>
        </p:txBody>
      </p:sp>
      <p:sp>
        <p:nvSpPr>
          <p:cNvPr id="27" name="正方形/長方形 26"/>
          <p:cNvSpPr/>
          <p:nvPr/>
        </p:nvSpPr>
        <p:spPr>
          <a:xfrm>
            <a:off x="4083883" y="7965722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800" b="1" dirty="0">
                <a:solidFill>
                  <a:srgbClr val="DB6AA4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家事代行</a:t>
            </a:r>
          </a:p>
        </p:txBody>
      </p:sp>
      <p:sp>
        <p:nvSpPr>
          <p:cNvPr id="28" name="正方形/長方形 27"/>
          <p:cNvSpPr/>
          <p:nvPr/>
        </p:nvSpPr>
        <p:spPr>
          <a:xfrm>
            <a:off x="731650" y="8338955"/>
            <a:ext cx="2314564" cy="656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ja-JP" altLang="en-US" sz="1300" b="1" dirty="0">
                <a:solidFill>
                  <a:srgbClr val="72717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草取り・落ち葉の掃除も</a:t>
            </a:r>
          </a:p>
          <a:p>
            <a:pPr>
              <a:lnSpc>
                <a:spcPts val="2200"/>
              </a:lnSpc>
            </a:pPr>
            <a:r>
              <a:rPr lang="ja-JP" altLang="en-US" sz="1300" b="1" dirty="0">
                <a:solidFill>
                  <a:srgbClr val="72717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お任せください！</a:t>
            </a:r>
          </a:p>
        </p:txBody>
      </p:sp>
      <p:sp>
        <p:nvSpPr>
          <p:cNvPr id="29" name="正方形/長方形 28"/>
          <p:cNvSpPr/>
          <p:nvPr/>
        </p:nvSpPr>
        <p:spPr>
          <a:xfrm>
            <a:off x="4083883" y="3915566"/>
            <a:ext cx="2314564" cy="656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ja-JP" altLang="en-US" sz="1300" b="1" dirty="0">
                <a:solidFill>
                  <a:srgbClr val="72717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急な故障でも安心！</a:t>
            </a:r>
          </a:p>
          <a:p>
            <a:pPr>
              <a:lnSpc>
                <a:spcPts val="2200"/>
              </a:lnSpc>
            </a:pPr>
            <a:r>
              <a:rPr lang="ja-JP" altLang="en-US" sz="1300" b="1" dirty="0">
                <a:solidFill>
                  <a:srgbClr val="72717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すぐに駆けつけます！</a:t>
            </a:r>
          </a:p>
        </p:txBody>
      </p:sp>
      <p:sp>
        <p:nvSpPr>
          <p:cNvPr id="30" name="正方形/長方形 29"/>
          <p:cNvSpPr/>
          <p:nvPr/>
        </p:nvSpPr>
        <p:spPr>
          <a:xfrm>
            <a:off x="4083883" y="5393057"/>
            <a:ext cx="2314564" cy="656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ja-JP" altLang="en-US" sz="1300" b="1" dirty="0">
                <a:solidFill>
                  <a:srgbClr val="72717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面倒な水アカ・カビも</a:t>
            </a:r>
          </a:p>
          <a:p>
            <a:pPr>
              <a:lnSpc>
                <a:spcPts val="2200"/>
              </a:lnSpc>
            </a:pPr>
            <a:r>
              <a:rPr lang="ja-JP" altLang="en-US" sz="1300" b="1" dirty="0">
                <a:solidFill>
                  <a:srgbClr val="72717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根こそぎ落とします！</a:t>
            </a:r>
          </a:p>
        </p:txBody>
      </p:sp>
      <p:sp>
        <p:nvSpPr>
          <p:cNvPr id="31" name="正方形/長方形 30"/>
          <p:cNvSpPr/>
          <p:nvPr/>
        </p:nvSpPr>
        <p:spPr>
          <a:xfrm>
            <a:off x="4083883" y="6853000"/>
            <a:ext cx="2314564" cy="656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ja-JP" altLang="en-US" sz="1300" b="1" dirty="0">
                <a:solidFill>
                  <a:srgbClr val="72717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ベッド・タンスなどの</a:t>
            </a:r>
          </a:p>
          <a:p>
            <a:pPr>
              <a:lnSpc>
                <a:spcPts val="2200"/>
              </a:lnSpc>
            </a:pPr>
            <a:r>
              <a:rPr lang="ja-JP" altLang="en-US" sz="1300" b="1" dirty="0">
                <a:solidFill>
                  <a:srgbClr val="72717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重い物はお任せください！</a:t>
            </a:r>
          </a:p>
        </p:txBody>
      </p:sp>
      <p:sp>
        <p:nvSpPr>
          <p:cNvPr id="32" name="正方形/長方形 31"/>
          <p:cNvSpPr/>
          <p:nvPr/>
        </p:nvSpPr>
        <p:spPr>
          <a:xfrm>
            <a:off x="4083883" y="8330974"/>
            <a:ext cx="2557975" cy="614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ja-JP" altLang="en-US" sz="1300" b="1" dirty="0">
                <a:solidFill>
                  <a:srgbClr val="72717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家の中の細々とした作業も</a:t>
            </a:r>
          </a:p>
          <a:p>
            <a:pPr>
              <a:lnSpc>
                <a:spcPts val="2200"/>
              </a:lnSpc>
            </a:pPr>
            <a:r>
              <a:rPr lang="ja-JP" altLang="en-US" sz="1300" b="1" dirty="0">
                <a:solidFill>
                  <a:srgbClr val="72717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まとめてご対応いたします！</a:t>
            </a:r>
          </a:p>
        </p:txBody>
      </p:sp>
      <p:sp>
        <p:nvSpPr>
          <p:cNvPr id="33" name="正方形/長方形 32"/>
          <p:cNvSpPr/>
          <p:nvPr/>
        </p:nvSpPr>
        <p:spPr>
          <a:xfrm>
            <a:off x="1101901" y="9375828"/>
            <a:ext cx="5571773" cy="38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900" b="1" dirty="0">
                <a:solidFill>
                  <a:srgbClr val="DB6AA4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地元密着だから安心！ 何でもご相談ください。</a:t>
            </a:r>
          </a:p>
        </p:txBody>
      </p:sp>
      <p:sp>
        <p:nvSpPr>
          <p:cNvPr id="34" name="正方形/長方形 33"/>
          <p:cNvSpPr/>
          <p:nvPr/>
        </p:nvSpPr>
        <p:spPr>
          <a:xfrm>
            <a:off x="367417" y="9951090"/>
            <a:ext cx="1338828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500" b="1" dirty="0">
                <a:solidFill>
                  <a:srgbClr val="DB6AA4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アスクル商会</a:t>
            </a:r>
          </a:p>
        </p:txBody>
      </p:sp>
      <p:sp>
        <p:nvSpPr>
          <p:cNvPr id="35" name="正方形/長方形 34"/>
          <p:cNvSpPr/>
          <p:nvPr/>
        </p:nvSpPr>
        <p:spPr>
          <a:xfrm>
            <a:off x="367417" y="10246590"/>
            <a:ext cx="180369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100" dirty="0">
                <a:solidFill>
                  <a:srgbClr val="72717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24</a:t>
            </a:r>
            <a:r>
              <a:rPr lang="ja-JP" altLang="en-US" sz="1100" dirty="0">
                <a:solidFill>
                  <a:srgbClr val="72717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時間対応いたします！</a:t>
            </a:r>
          </a:p>
        </p:txBody>
      </p:sp>
      <p:sp>
        <p:nvSpPr>
          <p:cNvPr id="36" name="正方形/長方形 35"/>
          <p:cNvSpPr/>
          <p:nvPr/>
        </p:nvSpPr>
        <p:spPr>
          <a:xfrm>
            <a:off x="2398913" y="9905402"/>
            <a:ext cx="521328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36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TEL 03-1234-1111</a:t>
            </a:r>
            <a:endParaRPr lang="ja-JP" altLang="en-US" sz="3600" b="1" dirty="0">
              <a:solidFill>
                <a:schemeClr val="bg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pic>
        <p:nvPicPr>
          <p:cNvPr id="37" name="図 3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2185" y="6575123"/>
            <a:ext cx="666183" cy="869956"/>
          </a:xfrm>
          <a:prstGeom prst="rect">
            <a:avLst/>
          </a:prstGeom>
        </p:spPr>
      </p:pic>
      <p:pic>
        <p:nvPicPr>
          <p:cNvPr id="38" name="図 3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1643" y="3927598"/>
            <a:ext cx="540784" cy="822932"/>
          </a:xfrm>
          <a:prstGeom prst="rect">
            <a:avLst/>
          </a:prstGeom>
        </p:spPr>
      </p:pic>
      <p:pic>
        <p:nvPicPr>
          <p:cNvPr id="39" name="図 3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5158" y="3282700"/>
            <a:ext cx="943106" cy="519884"/>
          </a:xfrm>
          <a:prstGeom prst="rect">
            <a:avLst/>
          </a:prstGeom>
        </p:spPr>
      </p:pic>
      <p:pic>
        <p:nvPicPr>
          <p:cNvPr id="40" name="図 3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4310" y="7749943"/>
            <a:ext cx="478084" cy="1269666"/>
          </a:xfrm>
          <a:prstGeom prst="rect">
            <a:avLst/>
          </a:prstGeom>
        </p:spPr>
      </p:pic>
      <p:pic>
        <p:nvPicPr>
          <p:cNvPr id="41" name="図 4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6418" y="8080839"/>
            <a:ext cx="741945" cy="705370"/>
          </a:xfrm>
          <a:prstGeom prst="rect">
            <a:avLst/>
          </a:prstGeom>
        </p:spPr>
      </p:pic>
      <p:pic>
        <p:nvPicPr>
          <p:cNvPr id="42" name="図 4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9825" y="5081475"/>
            <a:ext cx="875181" cy="875181"/>
          </a:xfrm>
          <a:prstGeom prst="rect">
            <a:avLst/>
          </a:prstGeom>
        </p:spPr>
      </p:pic>
      <p:pic>
        <p:nvPicPr>
          <p:cNvPr id="43" name="図 4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0288" y="6635110"/>
            <a:ext cx="862119" cy="741945"/>
          </a:xfrm>
          <a:prstGeom prst="rect">
            <a:avLst/>
          </a:prstGeom>
        </p:spPr>
      </p:pic>
      <p:pic>
        <p:nvPicPr>
          <p:cNvPr id="44" name="図 4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0806" y="5068645"/>
            <a:ext cx="843832" cy="956168"/>
          </a:xfrm>
          <a:prstGeom prst="rect">
            <a:avLst/>
          </a:prstGeom>
        </p:spPr>
      </p:pic>
      <p:pic>
        <p:nvPicPr>
          <p:cNvPr id="45" name="図 4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0690" y="3613400"/>
            <a:ext cx="399710" cy="890856"/>
          </a:xfrm>
          <a:prstGeom prst="rect">
            <a:avLst/>
          </a:prstGeom>
        </p:spPr>
      </p:pic>
      <p:pic>
        <p:nvPicPr>
          <p:cNvPr id="46" name="図 45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057" y="797588"/>
            <a:ext cx="5538462" cy="1543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134</TotalTime>
  <Words>256</Words>
  <Application>Microsoft Office PowerPoint</Application>
  <PresentationFormat>ユーザー設定</PresentationFormat>
  <Paragraphs>48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astra</cp:lastModifiedBy>
  <cp:revision>16</cp:revision>
  <cp:lastPrinted>2013-10-11T08:12:09Z</cp:lastPrinted>
  <dcterms:created xsi:type="dcterms:W3CDTF">2013-08-07T01:16:52Z</dcterms:created>
  <dcterms:modified xsi:type="dcterms:W3CDTF">2014-10-08T05:13:11Z</dcterms:modified>
</cp:coreProperties>
</file>