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BA2C"/>
    <a:srgbClr val="009944"/>
    <a:srgbClr val="171C61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1548" y="-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2014/10/8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6000" cy="10905206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83" y="5224822"/>
            <a:ext cx="1948912" cy="1261829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278" y="5368798"/>
            <a:ext cx="1886212" cy="1264441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121" y="5224822"/>
            <a:ext cx="2095210" cy="135587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38110" y="387482"/>
            <a:ext cx="3531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アスクルライフプラン第</a:t>
            </a:r>
            <a:r>
              <a:rPr lang="en-US" altLang="ja-JP" sz="1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ja-JP" altLang="en-US" sz="1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回講演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38110" y="1149483"/>
            <a:ext cx="395492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豊かなセカンドライフに向けて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314505" y="753320"/>
            <a:ext cx="194310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000"/>
              </a:lnSpc>
            </a:pPr>
            <a:r>
              <a:rPr lang="ja-JP" altLang="en-US" sz="3600" dirty="0" smtClean="0">
                <a:solidFill>
                  <a:srgbClr val="00994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参加費</a:t>
            </a:r>
          </a:p>
          <a:p>
            <a:pPr algn="ctr">
              <a:lnSpc>
                <a:spcPts val="4000"/>
              </a:lnSpc>
            </a:pPr>
            <a:r>
              <a:rPr lang="ja-JP" altLang="en-US" sz="3600" dirty="0" smtClean="0">
                <a:solidFill>
                  <a:srgbClr val="00994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無料</a:t>
            </a:r>
          </a:p>
          <a:p>
            <a:pPr algn="ctr">
              <a:lnSpc>
                <a:spcPts val="2000"/>
              </a:lnSpc>
            </a:pPr>
            <a:r>
              <a:rPr lang="ja-JP" altLang="en-US" sz="1400" dirty="0" smtClean="0">
                <a:solidFill>
                  <a:srgbClr val="00994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</a:t>
            </a:r>
            <a:r>
              <a:rPr lang="ja-JP" altLang="en-US" sz="1400" dirty="0">
                <a:solidFill>
                  <a:srgbClr val="00994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先着</a:t>
            </a:r>
            <a:r>
              <a:rPr lang="en-US" altLang="ja-JP" sz="1400" dirty="0">
                <a:solidFill>
                  <a:srgbClr val="00994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100</a:t>
            </a:r>
            <a:r>
              <a:rPr lang="ja-JP" altLang="en-US" sz="1400" dirty="0">
                <a:solidFill>
                  <a:srgbClr val="00994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名様</a:t>
            </a:r>
            <a:r>
              <a:rPr lang="ja-JP" altLang="en-US" sz="1400" dirty="0" smtClean="0">
                <a:solidFill>
                  <a:srgbClr val="00994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）</a:t>
            </a:r>
            <a:endParaRPr lang="ja-JP" altLang="en-US" sz="1400" dirty="0">
              <a:solidFill>
                <a:srgbClr val="009944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18298" y="1488864"/>
            <a:ext cx="48013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年金セミナー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799301" y="3690138"/>
            <a:ext cx="6328329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100" dirty="0">
                <a:solidFill>
                  <a:srgbClr val="171C6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公的年金の基本と資産形成の</a:t>
            </a:r>
          </a:p>
          <a:p>
            <a:r>
              <a:rPr lang="ja-JP" altLang="en-US" sz="3100" dirty="0">
                <a:solidFill>
                  <a:srgbClr val="171C6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ノウハウをやさしく解説！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159240" y="5625762"/>
            <a:ext cx="165429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700" dirty="0">
                <a:solidFill>
                  <a:srgbClr val="00994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年金制度の</a:t>
            </a:r>
          </a:p>
          <a:p>
            <a:pPr>
              <a:lnSpc>
                <a:spcPts val="1800"/>
              </a:lnSpc>
            </a:pPr>
            <a:r>
              <a:rPr lang="ja-JP" altLang="en-US" sz="1700" dirty="0">
                <a:solidFill>
                  <a:srgbClr val="00994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しくみとは？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449443" y="5719546"/>
            <a:ext cx="134949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700" dirty="0">
                <a:solidFill>
                  <a:srgbClr val="00994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受給額の</a:t>
            </a:r>
          </a:p>
          <a:p>
            <a:pPr>
              <a:lnSpc>
                <a:spcPts val="1800"/>
              </a:lnSpc>
            </a:pPr>
            <a:r>
              <a:rPr lang="ja-JP" altLang="en-US" sz="1700" dirty="0">
                <a:solidFill>
                  <a:srgbClr val="00994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計算方法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326228" y="5707823"/>
            <a:ext cx="180140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700" dirty="0">
                <a:solidFill>
                  <a:srgbClr val="00994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賢い資産形成の</a:t>
            </a:r>
          </a:p>
          <a:p>
            <a:pPr>
              <a:lnSpc>
                <a:spcPts val="1800"/>
              </a:lnSpc>
            </a:pPr>
            <a:r>
              <a:rPr lang="ja-JP" altLang="en-US" sz="1700" dirty="0">
                <a:solidFill>
                  <a:srgbClr val="00994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ノウハウを伝授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93883" y="8916073"/>
            <a:ext cx="8423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22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講師</a:t>
            </a:r>
            <a:endParaRPr lang="zh-TW" altLang="en-US" sz="22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047678" y="8969934"/>
            <a:ext cx="252432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鈴木 </a:t>
            </a:r>
            <a:r>
              <a:rPr lang="ja-JP" altLang="en-US" sz="1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健太</a:t>
            </a: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（ライフプランナー）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49931" y="10048537"/>
            <a:ext cx="159530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ご予約・お問い合わせ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14762" y="10218719"/>
            <a:ext cx="2749471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アスクルライフプラン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966830" y="10018354"/>
            <a:ext cx="180049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1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03-1234-1111</a:t>
            </a:r>
            <a:endParaRPr lang="ja-JP" altLang="en-US" sz="21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966830" y="10329242"/>
            <a:ext cx="17150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http://www.askult.com/</a:t>
            </a:r>
            <a:endParaRPr lang="ja-JP" altLang="en-US" sz="1200" dirty="0">
              <a:solidFill>
                <a:schemeClr val="bg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484532" y="10087604"/>
            <a:ext cx="4459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00" dirty="0">
                <a:solidFill>
                  <a:srgbClr val="6FBA2C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</a:t>
            </a:r>
            <a:endParaRPr lang="ja-JP" altLang="en-US" sz="1200" dirty="0">
              <a:solidFill>
                <a:srgbClr val="6FBA2C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477319" y="10329242"/>
            <a:ext cx="4603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00" dirty="0">
                <a:solidFill>
                  <a:srgbClr val="6FBA2C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URL</a:t>
            </a:r>
            <a:endParaRPr lang="ja-JP" altLang="en-US" sz="1200" dirty="0">
              <a:solidFill>
                <a:srgbClr val="6FBA2C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940575" y="7024227"/>
            <a:ext cx="7489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22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日程</a:t>
            </a:r>
            <a:endParaRPr lang="zh-TW" altLang="en-US" sz="22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940575" y="7654842"/>
            <a:ext cx="7489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22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</a:t>
            </a:r>
            <a:endParaRPr lang="zh-TW" altLang="en-US" sz="22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940575" y="8285457"/>
            <a:ext cx="7489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22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場所</a:t>
            </a:r>
            <a:endParaRPr lang="zh-TW" altLang="en-US" sz="22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2047678" y="7078088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11</a:t>
            </a:r>
            <a:r>
              <a:rPr lang="ja-JP" altLang="en-US" sz="1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  <a:r>
              <a:rPr lang="en-US" altLang="ja-JP" sz="1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22</a:t>
            </a:r>
            <a:r>
              <a:rPr lang="ja-JP" altLang="en-US" sz="1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日（土）　</a:t>
            </a:r>
            <a:endParaRPr lang="ja-JP" altLang="en-US" sz="15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2047678" y="7708703"/>
            <a:ext cx="114646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13</a:t>
            </a:r>
            <a:r>
              <a:rPr lang="ja-JP" altLang="en-US" sz="1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時～</a:t>
            </a:r>
            <a:r>
              <a:rPr lang="en-US" altLang="ja-JP" sz="1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15</a:t>
            </a:r>
            <a:r>
              <a:rPr lang="ja-JP" altLang="en-US" sz="1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  <a:endParaRPr lang="ja-JP" altLang="en-US" sz="15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047678" y="8339318"/>
            <a:ext cx="114646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第１会議室</a:t>
            </a:r>
            <a:endParaRPr lang="ja-JP" altLang="en-US" sz="15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128</TotalTime>
  <Words>193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16</cp:revision>
  <cp:lastPrinted>2013-10-11T08:12:09Z</cp:lastPrinted>
  <dcterms:created xsi:type="dcterms:W3CDTF">2013-08-07T01:16:52Z</dcterms:created>
  <dcterms:modified xsi:type="dcterms:W3CDTF">2014-10-08T05:39:38Z</dcterms:modified>
</cp:coreProperties>
</file>