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4F21"/>
    <a:srgbClr val="906E30"/>
    <a:srgbClr val="A4723A"/>
    <a:srgbClr val="664724"/>
    <a:srgbClr val="645226"/>
    <a:srgbClr val="640000"/>
    <a:srgbClr val="3E0000"/>
    <a:srgbClr val="FFC000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-1548" y="-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2014/10/8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6000" cy="10902594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144325" y="1061747"/>
            <a:ext cx="54869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2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</a:t>
            </a:r>
            <a:r>
              <a:rPr lang="ja-JP" altLang="en-US" sz="22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土の温もりを感じたい貴方のための</a:t>
            </a:r>
            <a:r>
              <a:rPr lang="en-US" altLang="ja-JP" sz="22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</a:t>
            </a:r>
            <a:endParaRPr lang="ja-JP" altLang="en-US" sz="22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186313" y="1559792"/>
            <a:ext cx="1402948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初心者向け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431574" y="5332684"/>
            <a:ext cx="55603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自分だけの湯飲み茶碗を作ってみませんか？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763879" y="6303863"/>
            <a:ext cx="628169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700"/>
              </a:lnSpc>
            </a:pPr>
            <a:r>
              <a:rPr lang="ja-JP" altLang="en-US" sz="2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●日時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</a:t>
            </a:r>
            <a:r>
              <a:rPr lang="en-US" altLang="ja-JP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11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22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日（土）　</a:t>
            </a:r>
            <a:r>
              <a:rPr lang="en-US" altLang="ja-JP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14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時～</a:t>
            </a:r>
            <a:r>
              <a:rPr lang="en-US" altLang="ja-JP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17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</a:p>
          <a:p>
            <a:pPr>
              <a:lnSpc>
                <a:spcPts val="3700"/>
              </a:lnSpc>
            </a:pPr>
            <a:r>
              <a:rPr lang="ja-JP" altLang="en-US" sz="2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●場所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アスクル会議室　</a:t>
            </a:r>
            <a:r>
              <a:rPr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駐車場はありません。</a:t>
            </a:r>
          </a:p>
          <a:p>
            <a:pPr>
              <a:lnSpc>
                <a:spcPts val="3700"/>
              </a:lnSpc>
            </a:pPr>
            <a:r>
              <a:rPr lang="ja-JP" altLang="en-US" sz="2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●受講料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￥</a:t>
            </a:r>
            <a:r>
              <a:rPr lang="en-US" altLang="ja-JP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3,500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（税込） </a:t>
            </a:r>
            <a:r>
              <a:rPr lang="en-US" altLang="ja-JP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1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材料費込み</a:t>
            </a:r>
          </a:p>
          <a:p>
            <a:pPr>
              <a:lnSpc>
                <a:spcPts val="3700"/>
              </a:lnSpc>
            </a:pPr>
            <a:r>
              <a:rPr lang="ja-JP" altLang="en-US" sz="2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●定員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</a:t>
            </a:r>
            <a:r>
              <a:rPr lang="en-US" altLang="ja-JP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名（先着順）</a:t>
            </a:r>
          </a:p>
          <a:p>
            <a:pPr>
              <a:lnSpc>
                <a:spcPts val="3700"/>
              </a:lnSpc>
            </a:pPr>
            <a:r>
              <a:rPr lang="ja-JP" altLang="en-US" sz="2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●講師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鈴木 健太</a:t>
            </a:r>
          </a:p>
          <a:p>
            <a:pPr>
              <a:lnSpc>
                <a:spcPts val="3700"/>
              </a:lnSpc>
            </a:pPr>
            <a:r>
              <a:rPr lang="ja-JP" altLang="en-US" sz="2200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●持ち物</a:t>
            </a:r>
            <a:r>
              <a:rPr lang="ja-JP" altLang="en-US" sz="22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タオル・エプロン（前掛）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413688" y="9838115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b="1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アスクル陶芸教室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426754" y="10232926"/>
            <a:ext cx="12027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お電話かメールで</a:t>
            </a:r>
          </a:p>
          <a:p>
            <a:pPr>
              <a:lnSpc>
                <a:spcPts val="1200"/>
              </a:lnSpc>
            </a:pPr>
            <a:r>
              <a:rPr lang="ja-JP" altLang="en-US" sz="9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お申込みください。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1624745" y="10272153"/>
            <a:ext cx="4924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7F4F2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TEL</a:t>
            </a:r>
            <a:endParaRPr lang="ja-JP" altLang="en-US" sz="1400" b="1" dirty="0">
              <a:solidFill>
                <a:srgbClr val="7F4F2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2270524" y="10242845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03-1234-1111</a:t>
            </a:r>
            <a:endParaRPr lang="ja-JP" altLang="en-US" sz="18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4159474" y="10272153"/>
            <a:ext cx="6607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b="1" dirty="0">
                <a:solidFill>
                  <a:srgbClr val="7F4F2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e-mail</a:t>
            </a:r>
            <a:endParaRPr lang="ja-JP" altLang="en-US" sz="1400" b="1" dirty="0">
              <a:solidFill>
                <a:srgbClr val="7F4F2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4897150" y="10253947"/>
            <a:ext cx="22365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×××××</a:t>
            </a:r>
            <a:r>
              <a:rPr lang="ja-JP" altLang="en-US" sz="1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＠</a:t>
            </a:r>
            <a:r>
              <a:rPr lang="en-US" altLang="ja-JP" sz="16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××××</a:t>
            </a:r>
            <a:endParaRPr lang="ja-JP" altLang="en-US" sz="16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990" y="2061863"/>
            <a:ext cx="4519594" cy="110508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737" y="4097978"/>
            <a:ext cx="1593614" cy="1606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128</TotalTime>
  <Words>148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17</cp:revision>
  <cp:lastPrinted>2014-10-07T05:54:22Z</cp:lastPrinted>
  <dcterms:created xsi:type="dcterms:W3CDTF">2013-08-07T01:16:52Z</dcterms:created>
  <dcterms:modified xsi:type="dcterms:W3CDTF">2014-10-08T07:00:24Z</dcterms:modified>
</cp:coreProperties>
</file>