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0"/>
    <a:srgbClr val="7EBE33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464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80604" cy="10908000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5656940" y="7220269"/>
            <a:ext cx="1024093" cy="117300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023583" y="1507424"/>
            <a:ext cx="33057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b="1" dirty="0">
                <a:solidFill>
                  <a:srgbClr val="7EBE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幸せにおくられるための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19004" y="4317234"/>
            <a:ext cx="62279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あなただけのエンディングノートを作りましょう！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89897" y="5318834"/>
            <a:ext cx="1923240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zh-TW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参加費無料</a:t>
            </a:r>
          </a:p>
          <a:p>
            <a:pPr algn="ctr" fontAlgn="ctr"/>
            <a:r>
              <a:rPr lang="zh-TW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先着</a:t>
            </a:r>
            <a:r>
              <a:rPr lang="zh-TW" altLang="en-US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５０</a:t>
            </a:r>
            <a:r>
              <a:rPr lang="zh-TW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名様</a:t>
            </a:r>
          </a:p>
          <a:p>
            <a:pPr algn="ctr"/>
            <a:r>
              <a:rPr lang="zh-TW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（事前予約制）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575036" y="52676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 </a:t>
            </a:r>
            <a:r>
              <a:rPr lang="en-US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14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16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75035" y="5762905"/>
            <a:ext cx="3886200" cy="710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アスクルセミナー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会議室</a:t>
            </a:r>
          </a:p>
          <a:p>
            <a:pPr>
              <a:lnSpc>
                <a:spcPts val="26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92156" y="7061704"/>
            <a:ext cx="465520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11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終活とは～エンディングノートの書き方</a:t>
            </a:r>
          </a:p>
          <a:p>
            <a:pPr>
              <a:lnSpc>
                <a:spcPts val="3200"/>
              </a:lnSpc>
            </a:pPr>
            <a:r>
              <a:rPr lang="ja-JP" altLang="en-US" sz="11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相続について～争族にならない為の基礎知識</a:t>
            </a:r>
          </a:p>
          <a:p>
            <a:pPr>
              <a:lnSpc>
                <a:spcPts val="3200"/>
              </a:lnSpc>
            </a:pPr>
            <a:r>
              <a:rPr lang="ja-JP" altLang="en-US" sz="11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遺言の書き方～「公正証書遺言」と「自筆証書遺言」</a:t>
            </a:r>
          </a:p>
          <a:p>
            <a:pPr>
              <a:lnSpc>
                <a:spcPts val="3200"/>
              </a:lnSpc>
            </a:pPr>
            <a:r>
              <a:rPr lang="ja-JP" altLang="en-US" sz="11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葬儀の費用は～葬儀の種類や具体的な費用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455666" y="8393273"/>
            <a:ext cx="1438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講師：ライフプランナー　</a:t>
            </a:r>
          </a:p>
          <a:p>
            <a:pPr algn="ctr"/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鈴木 健太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30380" y="9323005"/>
            <a:ext cx="515042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9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セミナー終了後 個別相談会を実施いたします。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29695" y="10064607"/>
            <a:ext cx="1069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お申込みは</a:t>
            </a:r>
          </a:p>
          <a:p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お電話かメールで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744954" y="10134377"/>
            <a:ext cx="4010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075272" y="10088210"/>
            <a:ext cx="1653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35912" y="10134377"/>
            <a:ext cx="463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203684" y="10126682"/>
            <a:ext cx="14879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err="1">
                <a:ea typeface="HGPｺﾞｼｯｸE" panose="020B0900000000000000" pitchFamily="50" charset="-128"/>
              </a:rPr>
              <a:t>askul</a:t>
            </a:r>
            <a:r>
              <a:rPr lang="en-US" altLang="ja-JP" sz="1100" dirty="0">
                <a:ea typeface="HGPｺﾞｼｯｸE" panose="020B0900000000000000" pitchFamily="50" charset="-128"/>
              </a:rPr>
              <a:t>@:××××××</a:t>
            </a:r>
            <a:endParaRPr lang="ja-JP" altLang="en-US" sz="1100" dirty="0">
              <a:ea typeface="HGP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775311" y="10134377"/>
            <a:ext cx="17443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主催：アスクル税理士事務所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209102" y="5282989"/>
            <a:ext cx="1006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［日時</a:t>
            </a:r>
            <a:r>
              <a:rPr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</a:t>
            </a:r>
            <a:endParaRPr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209102" y="5762905"/>
            <a:ext cx="1006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会場］</a:t>
            </a:r>
            <a:endParaRPr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47" y="2058301"/>
            <a:ext cx="5669086" cy="637446"/>
          </a:xfrm>
          <a:prstGeom prst="rect">
            <a:avLst/>
          </a:prstGeom>
        </p:spPr>
      </p:pic>
      <p:cxnSp>
        <p:nvCxnSpPr>
          <p:cNvPr id="35" name="直線コネクタ 34"/>
          <p:cNvCxnSpPr/>
          <p:nvPr/>
        </p:nvCxnSpPr>
        <p:spPr>
          <a:xfrm>
            <a:off x="995008" y="7491413"/>
            <a:ext cx="3208676" cy="0"/>
          </a:xfrm>
          <a:prstGeom prst="line">
            <a:avLst/>
          </a:prstGeom>
          <a:ln w="12700">
            <a:solidFill>
              <a:srgbClr val="EC6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995008" y="7897365"/>
            <a:ext cx="3800830" cy="0"/>
          </a:xfrm>
          <a:prstGeom prst="line">
            <a:avLst/>
          </a:prstGeom>
          <a:ln w="12700">
            <a:solidFill>
              <a:srgbClr val="EC6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995008" y="8300272"/>
            <a:ext cx="4253267" cy="0"/>
          </a:xfrm>
          <a:prstGeom prst="line">
            <a:avLst/>
          </a:prstGeom>
          <a:ln w="12700">
            <a:solidFill>
              <a:srgbClr val="EC6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995008" y="8698979"/>
            <a:ext cx="3748442" cy="0"/>
          </a:xfrm>
          <a:prstGeom prst="line">
            <a:avLst/>
          </a:prstGeom>
          <a:ln w="12700">
            <a:solidFill>
              <a:srgbClr val="EC6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133</TotalTime>
  <Words>241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17</cp:revision>
  <cp:lastPrinted>2013-10-11T08:12:09Z</cp:lastPrinted>
  <dcterms:created xsi:type="dcterms:W3CDTF">2013-08-07T01:16:52Z</dcterms:created>
  <dcterms:modified xsi:type="dcterms:W3CDTF">2015-03-02T06:30:06Z</dcterms:modified>
</cp:coreProperties>
</file>