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C6C00"/>
    <a:srgbClr val="7EBE33"/>
    <a:srgbClr val="906E30"/>
    <a:srgbClr val="A4723A"/>
    <a:srgbClr val="664724"/>
    <a:srgbClr val="645226"/>
    <a:srgbClr val="640000"/>
    <a:srgbClr val="3E0000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8" d="100"/>
          <a:sy n="78" d="100"/>
        </p:scale>
        <p:origin x="-1464" y="-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2015/3/2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2" name="図 31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7780604" cy="10908000"/>
          </a:xfrm>
          <a:prstGeom prst="rect">
            <a:avLst/>
          </a:prstGeom>
        </p:spPr>
      </p:pic>
      <p:sp>
        <p:nvSpPr>
          <p:cNvPr id="58" name="正方形/長方形 57"/>
          <p:cNvSpPr/>
          <p:nvPr/>
        </p:nvSpPr>
        <p:spPr>
          <a:xfrm>
            <a:off x="5656940" y="7220269"/>
            <a:ext cx="1024093" cy="1173004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</a:t>
            </a:r>
            <a:endParaRPr lang="en-US" altLang="ja-JP" sz="1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ください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1023583" y="1507424"/>
            <a:ext cx="3305713" cy="43088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2200" b="1" dirty="0">
                <a:solidFill>
                  <a:srgbClr val="7EBE33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幸せにおくられるための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819004" y="4317234"/>
            <a:ext cx="6227972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20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あなただけのエンディングノートを作りましょう！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389897" y="5318834"/>
            <a:ext cx="1923240" cy="1077218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zh-TW" altLang="en-US" sz="18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参加費無料</a:t>
            </a:r>
          </a:p>
          <a:p>
            <a:pPr algn="ctr" fontAlgn="ctr"/>
            <a:r>
              <a:rPr lang="zh-TW" altLang="en-US" sz="18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先着</a:t>
            </a:r>
            <a:r>
              <a:rPr lang="zh-TW" altLang="en-US" sz="32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５０</a:t>
            </a:r>
            <a:r>
              <a:rPr lang="zh-TW" altLang="en-US" sz="18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名様</a:t>
            </a:r>
          </a:p>
          <a:p>
            <a:pPr algn="ctr"/>
            <a:r>
              <a:rPr lang="zh-TW" altLang="en-US" sz="14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（事前予約制）</a:t>
            </a:r>
            <a:endParaRPr lang="ja-JP" altLang="en-US" sz="1400" dirty="0">
              <a:solidFill>
                <a:schemeClr val="bg1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3575036" y="5267600"/>
            <a:ext cx="388620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20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4</a:t>
            </a: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月</a:t>
            </a:r>
            <a:r>
              <a:rPr lang="en-US" altLang="ja-JP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18</a:t>
            </a: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日（土） </a:t>
            </a:r>
            <a:r>
              <a:rPr lang="en-US" altLang="ja-JP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PM</a:t>
            </a:r>
            <a:r>
              <a:rPr lang="en-US" altLang="ja-JP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14</a:t>
            </a:r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～</a:t>
            </a:r>
            <a:r>
              <a:rPr lang="en-US" altLang="ja-JP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PM</a:t>
            </a:r>
            <a:r>
              <a:rPr lang="en-US" altLang="ja-JP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16</a:t>
            </a:r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：</a:t>
            </a:r>
            <a:r>
              <a:rPr lang="en-US" altLang="ja-JP" sz="20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00</a:t>
            </a:r>
            <a:endParaRPr lang="ja-JP" altLang="en-US" sz="20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3575035" y="5762905"/>
            <a:ext cx="3886200" cy="710451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2600"/>
              </a:lnSpc>
            </a:pPr>
            <a:r>
              <a:rPr lang="ja-JP" altLang="en-US" sz="20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アスクルセミナー</a:t>
            </a:r>
            <a:r>
              <a:rPr lang="ja-JP" altLang="en-US" sz="2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会議室</a:t>
            </a:r>
          </a:p>
          <a:p>
            <a:pPr>
              <a:lnSpc>
                <a:spcPts val="2600"/>
              </a:lnSpc>
            </a:pPr>
            <a:r>
              <a:rPr lang="ja-JP" altLang="en-US" sz="16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（東京都江東区豊洲</a:t>
            </a:r>
            <a:r>
              <a:rPr lang="en-US" altLang="ja-JP" sz="16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3-2-3</a:t>
            </a:r>
            <a:r>
              <a:rPr lang="ja-JP" altLang="en-US" sz="16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）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892156" y="7061704"/>
            <a:ext cx="4655204" cy="17338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3200"/>
              </a:lnSpc>
            </a:pPr>
            <a:r>
              <a:rPr lang="ja-JP" altLang="en-US" sz="1100" dirty="0">
                <a:solidFill>
                  <a:srgbClr val="EC6C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●</a:t>
            </a:r>
            <a:r>
              <a:rPr lang="ja-JP" altLang="en-US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終活とは～エンディングノートの書き方</a:t>
            </a:r>
          </a:p>
          <a:p>
            <a:pPr>
              <a:lnSpc>
                <a:spcPts val="3200"/>
              </a:lnSpc>
            </a:pPr>
            <a:r>
              <a:rPr lang="ja-JP" altLang="en-US" sz="1100" dirty="0">
                <a:solidFill>
                  <a:srgbClr val="EC6C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●</a:t>
            </a:r>
            <a:r>
              <a:rPr lang="ja-JP" altLang="en-US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相続について～争族にならない為の基礎知識</a:t>
            </a:r>
          </a:p>
          <a:p>
            <a:pPr>
              <a:lnSpc>
                <a:spcPts val="3200"/>
              </a:lnSpc>
            </a:pPr>
            <a:r>
              <a:rPr lang="ja-JP" altLang="en-US" sz="1100" dirty="0">
                <a:solidFill>
                  <a:srgbClr val="EC6C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●</a:t>
            </a:r>
            <a:r>
              <a:rPr lang="ja-JP" altLang="en-US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遺言の書き方～「公正証書遺言」と「自筆証書遺言」</a:t>
            </a:r>
          </a:p>
          <a:p>
            <a:pPr>
              <a:lnSpc>
                <a:spcPts val="3200"/>
              </a:lnSpc>
            </a:pPr>
            <a:r>
              <a:rPr lang="ja-JP" altLang="en-US" sz="1100" dirty="0">
                <a:solidFill>
                  <a:srgbClr val="EC6C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●</a:t>
            </a:r>
            <a:r>
              <a:rPr lang="ja-JP" altLang="en-US" sz="15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葬儀の費用は～葬儀の種類や具体的な費用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5455666" y="8393273"/>
            <a:ext cx="143865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講師：ライフプランナー　</a:t>
            </a:r>
          </a:p>
          <a:p>
            <a:pPr algn="ctr"/>
            <a:r>
              <a:rPr lang="ja-JP" altLang="en-US" sz="9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鈴木 健太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1330380" y="9323005"/>
            <a:ext cx="5150429" cy="3847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900" dirty="0">
                <a:solidFill>
                  <a:srgbClr val="EC6C00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セミナー終了後 個別相談会を実施いたします。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429695" y="10064607"/>
            <a:ext cx="1069413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9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お申込みは</a:t>
            </a:r>
          </a:p>
          <a:p>
            <a:r>
              <a:rPr lang="ja-JP" altLang="en-US" sz="9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お電話かメールで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1744954" y="10134377"/>
            <a:ext cx="401072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TEL</a:t>
            </a:r>
            <a:endParaRPr lang="ja-JP" altLang="en-US" sz="1000" dirty="0">
              <a:solidFill>
                <a:schemeClr val="bg1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14" name="正方形/長方形 13"/>
          <p:cNvSpPr/>
          <p:nvPr/>
        </p:nvSpPr>
        <p:spPr>
          <a:xfrm>
            <a:off x="2075272" y="10088210"/>
            <a:ext cx="1653017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０３</a:t>
            </a:r>
            <a:r>
              <a:rPr lang="en-US" altLang="ja-JP" sz="16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-</a:t>
            </a:r>
            <a:r>
              <a:rPr lang="ja-JP" altLang="en-US" sz="16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１２３４</a:t>
            </a:r>
            <a:r>
              <a:rPr lang="en-US" altLang="ja-JP" sz="16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-</a:t>
            </a:r>
            <a:r>
              <a:rPr lang="ja-JP" altLang="en-US" sz="16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１１１１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3835912" y="10134377"/>
            <a:ext cx="46358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000" dirty="0">
                <a:solidFill>
                  <a:schemeClr val="bg1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MAIL</a:t>
            </a:r>
            <a:endParaRPr lang="ja-JP" altLang="en-US" sz="1000" dirty="0">
              <a:solidFill>
                <a:schemeClr val="bg1"/>
              </a:solidFill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4203684" y="10126682"/>
            <a:ext cx="1487908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100" dirty="0" err="1">
                <a:ea typeface="HGPｺﾞｼｯｸE" panose="020B0900000000000000" pitchFamily="50" charset="-128"/>
              </a:rPr>
              <a:t>askul</a:t>
            </a:r>
            <a:r>
              <a:rPr lang="en-US" altLang="ja-JP" sz="1100" dirty="0">
                <a:ea typeface="HGPｺﾞｼｯｸE" panose="020B0900000000000000" pitchFamily="50" charset="-128"/>
              </a:rPr>
              <a:t>@:××××××</a:t>
            </a:r>
            <a:endParaRPr lang="ja-JP" altLang="en-US" sz="1100" dirty="0">
              <a:ea typeface="HGPｺﾞｼｯｸE" panose="020B0900000000000000" pitchFamily="50" charset="-128"/>
            </a:endParaRPr>
          </a:p>
        </p:txBody>
      </p:sp>
      <p:sp>
        <p:nvSpPr>
          <p:cNvPr id="26" name="正方形/長方形 25"/>
          <p:cNvSpPr/>
          <p:nvPr/>
        </p:nvSpPr>
        <p:spPr>
          <a:xfrm>
            <a:off x="5775311" y="10134377"/>
            <a:ext cx="174438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主催：アスクル税理士事務所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2209102" y="5282989"/>
            <a:ext cx="100686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［日時</a:t>
            </a:r>
            <a:r>
              <a:rPr lang="ja-JP" altLang="en-US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］</a:t>
            </a:r>
            <a:endParaRPr lang="ja-JP" altLang="en-US" sz="18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sp>
        <p:nvSpPr>
          <p:cNvPr id="29" name="正方形/長方形 28"/>
          <p:cNvSpPr/>
          <p:nvPr/>
        </p:nvSpPr>
        <p:spPr>
          <a:xfrm>
            <a:off x="2209102" y="5762905"/>
            <a:ext cx="1006869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800" dirty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［</a:t>
            </a:r>
            <a:r>
              <a:rPr lang="ja-JP" altLang="en-US" sz="1800" dirty="0" smtClean="0"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会場］</a:t>
            </a:r>
            <a:endParaRPr lang="ja-JP" altLang="en-US" sz="1800" dirty="0">
              <a:latin typeface="HGPｺﾞｼｯｸE" panose="020B0900000000000000" pitchFamily="50" charset="-128"/>
              <a:ea typeface="HGPｺﾞｼｯｸE" panose="020B0900000000000000" pitchFamily="50" charset="-128"/>
            </a:endParaRPr>
          </a:p>
        </p:txBody>
      </p:sp>
      <p:pic>
        <p:nvPicPr>
          <p:cNvPr id="30" name="図 29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98447" y="2058301"/>
            <a:ext cx="5669086" cy="637446"/>
          </a:xfrm>
          <a:prstGeom prst="rect">
            <a:avLst/>
          </a:prstGeom>
        </p:spPr>
      </p:pic>
      <p:cxnSp>
        <p:nvCxnSpPr>
          <p:cNvPr id="35" name="直線コネクタ 34"/>
          <p:cNvCxnSpPr/>
          <p:nvPr/>
        </p:nvCxnSpPr>
        <p:spPr>
          <a:xfrm>
            <a:off x="995008" y="7491413"/>
            <a:ext cx="3208676" cy="0"/>
          </a:xfrm>
          <a:prstGeom prst="line">
            <a:avLst/>
          </a:prstGeom>
          <a:ln w="12700">
            <a:solidFill>
              <a:srgbClr val="EC6C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コネクタ 35"/>
          <p:cNvCxnSpPr/>
          <p:nvPr/>
        </p:nvCxnSpPr>
        <p:spPr>
          <a:xfrm>
            <a:off x="995008" y="7897365"/>
            <a:ext cx="3800830" cy="0"/>
          </a:xfrm>
          <a:prstGeom prst="line">
            <a:avLst/>
          </a:prstGeom>
          <a:ln w="12700">
            <a:solidFill>
              <a:srgbClr val="EC6C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コネクタ 36"/>
          <p:cNvCxnSpPr/>
          <p:nvPr/>
        </p:nvCxnSpPr>
        <p:spPr>
          <a:xfrm>
            <a:off x="995008" y="8300272"/>
            <a:ext cx="4253267" cy="0"/>
          </a:xfrm>
          <a:prstGeom prst="line">
            <a:avLst/>
          </a:prstGeom>
          <a:ln w="12700">
            <a:solidFill>
              <a:srgbClr val="EC6C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直線コネクタ 37"/>
          <p:cNvCxnSpPr/>
          <p:nvPr/>
        </p:nvCxnSpPr>
        <p:spPr>
          <a:xfrm>
            <a:off x="995008" y="8698979"/>
            <a:ext cx="3748442" cy="0"/>
          </a:xfrm>
          <a:prstGeom prst="line">
            <a:avLst/>
          </a:prstGeom>
          <a:ln w="12700">
            <a:solidFill>
              <a:srgbClr val="EC6C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133</TotalTime>
  <Words>241</Words>
  <Application>Microsoft Office PowerPoint</Application>
  <PresentationFormat>ユーザー設定</PresentationFormat>
  <Paragraphs>44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astra</cp:lastModifiedBy>
  <cp:revision>17</cp:revision>
  <cp:lastPrinted>2013-10-11T08:12:09Z</cp:lastPrinted>
  <dcterms:created xsi:type="dcterms:W3CDTF">2013-08-07T01:16:52Z</dcterms:created>
  <dcterms:modified xsi:type="dcterms:W3CDTF">2015-03-02T06:30:06Z</dcterms:modified>
</cp:coreProperties>
</file>

<file path=docProps/thumbnail.jpeg>
</file>