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45D"/>
    <a:srgbClr val="595757"/>
    <a:srgbClr val="FF760B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464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" y="300"/>
            <a:ext cx="7775378" cy="1090800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7" y="3500415"/>
            <a:ext cx="6121045" cy="50420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933600" y="936303"/>
            <a:ext cx="40815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b="1" dirty="0">
                <a:ln w="15875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397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シングルマザーのための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46822" y="1585293"/>
            <a:ext cx="508825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000" b="1" dirty="0">
                <a:ln w="25400">
                  <a:solidFill>
                    <a:schemeClr val="bg1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「仕事」</a:t>
            </a:r>
            <a:r>
              <a:rPr lang="ja-JP" altLang="en-US" sz="4000" b="1" dirty="0">
                <a:ln w="19050">
                  <a:solidFill>
                    <a:schemeClr val="bg1"/>
                  </a:solidFill>
                </a:ln>
                <a:solidFill>
                  <a:srgbClr val="595757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</a:t>
            </a:r>
            <a:r>
              <a:rPr lang="ja-JP" altLang="en-US" sz="5000" b="1" dirty="0">
                <a:ln w="25400">
                  <a:solidFill>
                    <a:schemeClr val="bg1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「子育て」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876662" y="2565362"/>
            <a:ext cx="20185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b="1" dirty="0">
                <a:ln w="19050">
                  <a:solidFill>
                    <a:schemeClr val="bg1"/>
                  </a:solidFill>
                </a:ln>
                <a:solidFill>
                  <a:srgbClr val="595757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セミナー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750793" y="3566024"/>
            <a:ext cx="426274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～「無理をしないで」 「生き生きと」～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80686" y="4770933"/>
            <a:ext cx="1303467" cy="626701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ja-JP" altLang="en-US" sz="3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44151" y="4400826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 </a:t>
            </a:r>
            <a:r>
              <a:rPr lang="ja-JP" altLang="en-US" sz="1600" dirty="0" smtClean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endParaRPr lang="ja-JP" altLang="en-US" sz="1600" dirty="0">
              <a:solidFill>
                <a:srgbClr val="E9545D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44151" y="4848599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 場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76024" y="5320094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参加資格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172138" y="4416215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14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16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172139" y="4863988"/>
            <a:ext cx="3886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アスクルセミナー会議室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172138" y="5304705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シングルマザーの方ならどなたでも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（先着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130393" y="6291833"/>
            <a:ext cx="2269603" cy="109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ストレス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との向き合い方</a:t>
            </a:r>
          </a:p>
          <a:p>
            <a:pPr>
              <a:lnSpc>
                <a:spcPts val="1600"/>
              </a:lnSpc>
            </a:pP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キャリアプラン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とマネープラン</a:t>
            </a:r>
          </a:p>
          <a:p>
            <a:pPr>
              <a:lnSpc>
                <a:spcPts val="1600"/>
              </a:lnSpc>
            </a:pP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もしもの時」の基礎知識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480765" y="6291833"/>
            <a:ext cx="2035890" cy="109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知って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おきたい法律・制度</a:t>
            </a:r>
          </a:p>
          <a:p>
            <a:pPr>
              <a:lnSpc>
                <a:spcPts val="1600"/>
              </a:lnSpc>
            </a:pP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職場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の人間関係対処法</a:t>
            </a:r>
          </a:p>
          <a:p>
            <a:pPr>
              <a:lnSpc>
                <a:spcPts val="1600"/>
              </a:lnSpc>
            </a:pP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恋愛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・結婚について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622936" y="7262303"/>
            <a:ext cx="10822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心理カウンセラー</a:t>
            </a:r>
          </a:p>
          <a:p>
            <a:pPr algn="ctr"/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 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来子</a:t>
            </a:r>
            <a:endParaRPr lang="ja-JP" altLang="en-US" sz="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35143" y="8035481"/>
            <a:ext cx="57466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E9545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座談会形式なので、ご自由にアドバイスを受けられます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033995" y="9447901"/>
            <a:ext cx="1113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</a:p>
          <a:p>
            <a:r>
              <a:rPr lang="ja-JP" altLang="en-US" sz="1200" dirty="0">
                <a:solidFill>
                  <a:srgbClr val="E954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717427" y="9177853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　</a:t>
            </a:r>
            <a:r>
              <a:rPr lang="ja-JP" altLang="en-US" sz="11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（平日：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426818" y="9258460"/>
            <a:ext cx="345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421717" y="9640676"/>
            <a:ext cx="35586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717427" y="9571012"/>
            <a:ext cx="2379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402044" y="9883709"/>
            <a:ext cx="3952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lang="ja-JP" altLang="en-US" sz="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17427" y="9828126"/>
            <a:ext cx="16049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@:××××××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023306" y="4650731"/>
            <a:ext cx="10182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参加料・保育料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636341" y="6203972"/>
            <a:ext cx="1026000" cy="1040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161</TotalTime>
  <Words>230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22</cp:revision>
  <cp:lastPrinted>2015-02-26T10:42:02Z</cp:lastPrinted>
  <dcterms:created xsi:type="dcterms:W3CDTF">2013-08-07T01:16:52Z</dcterms:created>
  <dcterms:modified xsi:type="dcterms:W3CDTF">2015-03-02T02:51:03Z</dcterms:modified>
</cp:coreProperties>
</file>