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B034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488" y="-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図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12"/>
            <a:ext cx="7783218" cy="10908000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0" y="0"/>
            <a:ext cx="7783218" cy="545385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  <a:endParaRPr kumimoji="1" lang="ja-JP" altLang="en-US" sz="4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96" y="4595656"/>
            <a:ext cx="6233382" cy="1716401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340639" y="4751719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第３回ライフプランセミナー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894635" y="5071344"/>
            <a:ext cx="59458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200" dirty="0">
                <a:solidFill>
                  <a:srgbClr val="44B0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「充実したセカンドライフに向けて」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276324" y="5774498"/>
            <a:ext cx="525782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～そろそろ考えてみませんか？ 退職後の生き方を～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106781" y="6403596"/>
            <a:ext cx="24978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</a:t>
            </a:r>
            <a:r>
              <a:rPr lang="ja-JP" altLang="en-US" sz="25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4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12</a:t>
            </a:r>
            <a:r>
              <a:rPr lang="ja-JP" altLang="en-US" sz="25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日（土）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471975" y="6586060"/>
            <a:ext cx="23519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13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ja-JP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16</a:t>
            </a:r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endParaRPr lang="ja-JP" altLang="en-US" sz="2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825387" y="6563429"/>
            <a:ext cx="135092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参加料</a:t>
            </a:r>
          </a:p>
          <a:p>
            <a:pPr algn="ctr"/>
            <a:r>
              <a:rPr lang="ja-JP" altLang="en-US" sz="2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無料</a:t>
            </a: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ご予約不要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106781" y="7064048"/>
            <a:ext cx="462739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会場：アスクル会議室（東京都江東区豊洲３－２－３）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2112920" y="7383779"/>
            <a:ext cx="38862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対象：区内在住の６０歳以上の方ならどなたでもご参加できます。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663641" y="7849497"/>
            <a:ext cx="3462807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solidFill>
                  <a:srgbClr val="44B0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こんなお気持ちはありませんか？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298863" y="7884537"/>
            <a:ext cx="14256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みなさんの声を</a:t>
            </a:r>
          </a:p>
          <a:p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聞かせてください！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857296" y="8267348"/>
            <a:ext cx="16001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再就職して</a:t>
            </a:r>
          </a:p>
          <a:p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まだまだ働きたい！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2535747" y="8267348"/>
            <a:ext cx="1793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故郷に戻って</a:t>
            </a:r>
          </a:p>
          <a:p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地域貢献したい！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857296" y="8738273"/>
            <a:ext cx="17851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自分の趣味を</a:t>
            </a:r>
          </a:p>
          <a:p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追い求めてみたい！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2535747" y="8738273"/>
            <a:ext cx="20140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家族に</a:t>
            </a:r>
          </a:p>
          <a:p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幸せになってもらいたい！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4781391" y="8774345"/>
            <a:ext cx="1079659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ライフプランナー</a:t>
            </a:r>
            <a:endParaRPr lang="ja-JP" altLang="en-US" sz="105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13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鈴木 健太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4781391" y="8611396"/>
            <a:ext cx="48442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講 師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466291" y="9805846"/>
            <a:ext cx="1039067" cy="246221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44B03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お問い合わせ先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1609700" y="9525929"/>
            <a:ext cx="25186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ライフプランセミナー事務局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1614475" y="9784593"/>
            <a:ext cx="383951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 03-1234-1111</a:t>
            </a:r>
            <a:endParaRPr lang="ja-JP" altLang="en-US" sz="3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791365" y="10259535"/>
            <a:ext cx="15359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（受付時間 </a:t>
            </a:r>
            <a:r>
              <a:rPr lang="en-US" altLang="zh-TW" sz="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</a:t>
            </a:r>
            <a:r>
              <a:rPr lang="zh-TW" altLang="en-US" sz="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zh-TW" sz="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00〜18</a:t>
            </a:r>
            <a:r>
              <a:rPr lang="zh-TW" altLang="en-US" sz="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zh-TW" sz="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zh-TW" altLang="en-US" sz="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</a:t>
            </a:r>
            <a:endParaRPr lang="ja-JP" altLang="en-US" sz="9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806632" y="7881332"/>
            <a:ext cx="1141200" cy="12852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5861050" y="9650929"/>
            <a:ext cx="1425600" cy="79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129</TotalTime>
  <Words>237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19</cp:revision>
  <cp:lastPrinted>2013-10-11T08:12:09Z</cp:lastPrinted>
  <dcterms:created xsi:type="dcterms:W3CDTF">2013-08-07T01:16:52Z</dcterms:created>
  <dcterms:modified xsi:type="dcterms:W3CDTF">2015-03-02T07:57:24Z</dcterms:modified>
</cp:coreProperties>
</file>