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EE858C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440" y="-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36" y="0"/>
            <a:ext cx="7775378" cy="10908000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1112053" y="7868601"/>
            <a:ext cx="883019" cy="89869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3427775" y="7868601"/>
            <a:ext cx="883019" cy="89869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-22860" y="0"/>
            <a:ext cx="3912465" cy="503947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3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05" y="0"/>
            <a:ext cx="3887373" cy="5039478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469" y="4344609"/>
            <a:ext cx="2204935" cy="211088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235312" y="749140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妊活支援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152549" y="1345373"/>
            <a:ext cx="32691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000" b="1" dirty="0">
                <a:solidFill>
                  <a:srgbClr val="FFF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子宝</a:t>
            </a:r>
          </a:p>
          <a:p>
            <a:r>
              <a:rPr lang="ja-JP" altLang="en-US" sz="6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セミナー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292462" y="3425633"/>
            <a:ext cx="31769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今すぐ産みたい、</a:t>
            </a:r>
          </a:p>
          <a:p>
            <a:pPr>
              <a:lnSpc>
                <a:spcPts val="3000"/>
              </a:lnSpc>
            </a:pPr>
            <a:r>
              <a:rPr lang="ja-JP" altLang="en-US" sz="1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けど焦りたくない方の為に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250180" y="4622957"/>
            <a:ext cx="1729740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先着</a:t>
            </a:r>
            <a:r>
              <a:rPr lang="ja-JP" altLang="en-US" sz="3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３０</a:t>
            </a:r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名</a:t>
            </a:r>
          </a:p>
          <a:p>
            <a:pPr algn="ctr">
              <a:lnSpc>
                <a:spcPts val="2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ご夫婦で</a:t>
            </a:r>
          </a:p>
          <a:p>
            <a:pPr algn="ctr">
              <a:lnSpc>
                <a:spcPts val="25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ご参加</a:t>
            </a:r>
            <a:r>
              <a:rPr lang="ja-JP" altLang="en-US" sz="1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できます</a:t>
            </a:r>
            <a:endParaRPr lang="ja-JP" altLang="en-US" sz="1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81264" y="5870963"/>
            <a:ext cx="4060356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アスクル会議室 </a:t>
            </a:r>
            <a:r>
              <a:rPr lang="ja-JP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（東京都江東区豊洲３</a:t>
            </a:r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３）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85808" y="5333916"/>
            <a:ext cx="69281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 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85808" y="5885311"/>
            <a:ext cx="69281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 場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225588" y="6692679"/>
            <a:ext cx="6559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</a:t>
            </a:r>
            <a:r>
              <a:rPr lang="en-US" altLang="ja-JP" sz="1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部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541310" y="6692679"/>
            <a:ext cx="6559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</a:t>
            </a:r>
            <a:r>
              <a:rPr lang="en-US" altLang="ja-JP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部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863805" y="6692679"/>
            <a:ext cx="6559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</a:t>
            </a:r>
            <a:r>
              <a:rPr lang="en-US" altLang="ja-JP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部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01168" y="7073619"/>
            <a:ext cx="1904788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500" b="1" dirty="0">
                <a:solidFill>
                  <a:srgbClr val="EE858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正しい治療法の</a:t>
            </a:r>
          </a:p>
          <a:p>
            <a:pPr algn="ctr">
              <a:lnSpc>
                <a:spcPts val="2200"/>
              </a:lnSpc>
            </a:pPr>
            <a:r>
              <a:rPr lang="ja-JP" altLang="en-US" sz="1500" b="1" dirty="0">
                <a:solidFill>
                  <a:srgbClr val="EE858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基礎知識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887980" y="7073619"/>
            <a:ext cx="1962608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500" b="1" dirty="0">
                <a:solidFill>
                  <a:srgbClr val="EE858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パートナーに対する</a:t>
            </a:r>
          </a:p>
          <a:p>
            <a:pPr algn="ctr">
              <a:lnSpc>
                <a:spcPts val="2200"/>
              </a:lnSpc>
            </a:pPr>
            <a:r>
              <a:rPr lang="ja-JP" altLang="en-US" sz="1500" b="1" dirty="0">
                <a:solidFill>
                  <a:srgbClr val="EE858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メンタルケア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274945" y="7073619"/>
            <a:ext cx="1833668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500" b="1" dirty="0">
                <a:solidFill>
                  <a:srgbClr val="EE858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参加者による</a:t>
            </a:r>
          </a:p>
          <a:p>
            <a:pPr algn="ctr">
              <a:lnSpc>
                <a:spcPts val="2200"/>
              </a:lnSpc>
            </a:pPr>
            <a:r>
              <a:rPr lang="ja-JP" altLang="en-US" sz="1500" b="1" dirty="0">
                <a:solidFill>
                  <a:srgbClr val="EE858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お悩み相談会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328110" y="7622380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14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16:00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012388" y="7622380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14:30</a:t>
            </a:r>
            <a:r>
              <a:rPr lang="ja-JP" altLang="en-US" sz="1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</a:t>
            </a:r>
            <a:endParaRPr lang="ja-JP" altLang="en-US" sz="1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793507" y="8771063"/>
            <a:ext cx="1520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アスクルクリニック理事長</a:t>
            </a:r>
          </a:p>
          <a:p>
            <a:pPr algn="ctr"/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鈴木　健太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067141" y="8771063"/>
            <a:ext cx="1604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メンタルヘルスカウンセラー</a:t>
            </a:r>
          </a:p>
          <a:p>
            <a:pPr algn="ctr"/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鈴木　健太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91642" y="9845881"/>
            <a:ext cx="106189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</a:t>
            </a:r>
          </a:p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2266828" y="9601268"/>
            <a:ext cx="4001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  </a:t>
            </a:r>
            <a:r>
              <a:rPr lang="ja-JP" altLang="en-US" sz="11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平日：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18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266828" y="9938332"/>
            <a:ext cx="196079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3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266828" y="10183403"/>
            <a:ext cx="169469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</a:t>
            </a:r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@:××××××</a:t>
            </a:r>
            <a:endParaRPr lang="ja-JP" altLang="en-US" sz="13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5549118" y="10251120"/>
            <a:ext cx="18726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主催：アスクル妊活応援事務局</a:t>
            </a: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398" y="7720684"/>
            <a:ext cx="1666763" cy="1316691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681" y="701370"/>
            <a:ext cx="1632801" cy="1199129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1942661" y="9691973"/>
            <a:ext cx="38023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lang="ja-JP" altLang="en-US" sz="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937050" y="9979330"/>
            <a:ext cx="39145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endParaRPr lang="ja-JP" altLang="en-US" sz="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1915410" y="10238946"/>
            <a:ext cx="4347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endParaRPr lang="ja-JP" altLang="en-US" sz="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1297159" y="5234675"/>
            <a:ext cx="27927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日（日） 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335</TotalTime>
  <Words>241</Words>
  <Application>Microsoft Office PowerPoint</Application>
  <PresentationFormat>ユーザー設定</PresentationFormat>
  <Paragraphs>61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22</cp:revision>
  <cp:lastPrinted>2015-03-02T04:29:22Z</cp:lastPrinted>
  <dcterms:created xsi:type="dcterms:W3CDTF">2013-08-07T01:16:52Z</dcterms:created>
  <dcterms:modified xsi:type="dcterms:W3CDTF">2015-03-02T08:01:13Z</dcterms:modified>
</cp:coreProperties>
</file>