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5A"/>
    <a:srgbClr val="009943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488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378" cy="109080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13" y="512128"/>
            <a:ext cx="5692598" cy="156226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719" y="1726348"/>
            <a:ext cx="613933" cy="509434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5742084" y="3567656"/>
            <a:ext cx="1032636" cy="105805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5742084" y="4949800"/>
            <a:ext cx="1032636" cy="105805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 rot="-900000">
            <a:off x="411325" y="1041484"/>
            <a:ext cx="13491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子育ての</a:t>
            </a:r>
          </a:p>
          <a:p>
            <a:pPr algn="ctr"/>
            <a:r>
              <a:rPr lang="ja-JP" altLang="en-US" sz="19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為の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512419" y="487414"/>
            <a:ext cx="24593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作って学ぶ・食べて学ぶ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44245" y="2220394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rgbClr val="E500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男性歓迎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388818" y="2220394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rgbClr val="E500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保育つき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043240" y="2220394"/>
            <a:ext cx="191590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rgbClr val="E500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レシピ本プレゼント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03743" y="2782493"/>
            <a:ext cx="388620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日（土）</a:t>
            </a:r>
          </a:p>
          <a:p>
            <a:pPr>
              <a:lnSpc>
                <a:spcPts val="2100"/>
              </a:lnSpc>
            </a:pP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3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37547" y="2844049"/>
            <a:ext cx="470673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アスクルクッキングスクール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61081" y="3540942"/>
            <a:ext cx="2699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第１部　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12:30</a:t>
            </a:r>
            <a:endParaRPr lang="ja-JP" altLang="en-US" sz="1600" b="1" dirty="0">
              <a:solidFill>
                <a:srgbClr val="009943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51353" y="3875577"/>
            <a:ext cx="47317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講演</a:t>
            </a:r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食育に必要な食材とその効果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61081" y="4271768"/>
            <a:ext cx="201529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栄養士　明日 来子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61081" y="4946487"/>
            <a:ext cx="26997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第２部　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13:30</a:t>
            </a:r>
            <a:endParaRPr lang="ja-JP" altLang="en-US" sz="1600" b="1" dirty="0">
              <a:solidFill>
                <a:srgbClr val="009943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51353" y="5280993"/>
            <a:ext cx="403187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実技</a:t>
            </a:r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食べてもらう為の調理法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61081" y="5677951"/>
            <a:ext cx="510732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アスクルクッキングスクール　明日 来子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51353" y="6606470"/>
            <a:ext cx="6357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懇親会</a:t>
            </a:r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日頃のお悩み相談や子育てに情報</a:t>
            </a:r>
            <a:r>
              <a:rPr lang="ja-JP" altLang="en-US" sz="2000" b="1" dirty="0" smtClean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交換会</a:t>
            </a:r>
            <a:endParaRPr lang="ja-JP" altLang="en-US" sz="2000" b="1" dirty="0">
              <a:solidFill>
                <a:srgbClr val="009943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710643" y="7576426"/>
            <a:ext cx="433484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参加料　　￥</a:t>
            </a:r>
            <a:r>
              <a:rPr lang="en-US" altLang="ja-JP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2,000</a:t>
            </a:r>
            <a:r>
              <a:rPr lang="ja-JP" altLang="en-US" sz="20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（材料費込み）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638597" y="7939464"/>
            <a:ext cx="44789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主催：食育セミナー事務局　</a:t>
            </a:r>
            <a:r>
              <a:rPr lang="en-US" altLang="ja-JP" sz="13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1300" b="1" dirty="0">
              <a:solidFill>
                <a:srgbClr val="009943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9930" y="8467632"/>
            <a:ext cx="13997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参加者お名前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79930" y="8830868"/>
            <a:ext cx="11945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お電話番号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79930" y="9194104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E-mail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331195" y="9521157"/>
            <a:ext cx="3143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22944" y="10190594"/>
            <a:ext cx="71873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ファックスの誤送信にお気を付けください。ご記入頂いた個人情報は、参加受付の目的のみに使用いたします。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761081" y="6315179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第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　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6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15:00</a:t>
            </a:r>
            <a:endParaRPr lang="ja-JP" altLang="en-US" sz="1600" dirty="0">
              <a:solidFill>
                <a:srgbClr val="009943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61081" y="6959316"/>
            <a:ext cx="592329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b="1" dirty="0">
                <a:solidFill>
                  <a:srgbClr val="00994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ご自分たちで作られた「食育メニュー」を食べながら</a:t>
            </a: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509" y="334422"/>
            <a:ext cx="514659" cy="47024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371" y="752295"/>
            <a:ext cx="420610" cy="50682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555" y="253492"/>
            <a:ext cx="906531" cy="517271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995" y="1857271"/>
            <a:ext cx="626996" cy="34223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39" y="1763419"/>
            <a:ext cx="642671" cy="40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127</TotalTime>
  <Words>231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18</cp:revision>
  <cp:lastPrinted>2015-03-02T07:39:44Z</cp:lastPrinted>
  <dcterms:created xsi:type="dcterms:W3CDTF">2013-08-07T01:16:52Z</dcterms:created>
  <dcterms:modified xsi:type="dcterms:W3CDTF">2015-03-02T07:41:42Z</dcterms:modified>
</cp:coreProperties>
</file>