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B6A9"/>
    <a:srgbClr val="EF832B"/>
    <a:srgbClr val="FFF000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3400342" y="-288"/>
            <a:ext cx="4396344" cy="547604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7"/>
            <a:ext cx="7769796" cy="10908000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462555" y="8767825"/>
            <a:ext cx="2158194" cy="133879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76627" y="363568"/>
            <a:ext cx="276229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アスクル写真館の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95072" y="2990974"/>
            <a:ext cx="310299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F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おめでとう</a:t>
            </a:r>
          </a:p>
          <a:p>
            <a:pPr algn="ctr"/>
            <a:r>
              <a:rPr lang="ja-JP" altLang="en-US" sz="2800" b="1" dirty="0">
                <a:solidFill>
                  <a:srgbClr val="FFF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キャンペーン</a:t>
            </a:r>
            <a:r>
              <a:rPr lang="en-US" altLang="ja-JP" sz="2800" b="1" dirty="0">
                <a:solidFill>
                  <a:srgbClr val="FFF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!!</a:t>
            </a:r>
            <a:endParaRPr lang="ja-JP" altLang="en-US" sz="2800" b="1" dirty="0">
              <a:solidFill>
                <a:srgbClr val="FFF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63164" y="5616305"/>
            <a:ext cx="7021461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9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22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en-US" altLang="ja-JP" sz="29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2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日から</a:t>
            </a:r>
            <a:r>
              <a:rPr lang="en-US" altLang="ja-JP" sz="29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22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en-US" altLang="ja-JP" sz="29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2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日は</a:t>
            </a:r>
            <a:r>
              <a:rPr lang="ja-JP" altLang="en-US" sz="29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土日</a:t>
            </a:r>
            <a:r>
              <a:rPr lang="ja-JP" altLang="en-US" sz="22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</a:t>
            </a:r>
            <a:r>
              <a:rPr lang="ja-JP" altLang="en-US" sz="2900" b="1" dirty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平日料金</a:t>
            </a:r>
            <a:r>
              <a:rPr lang="ja-JP" altLang="en-US" sz="2200" b="1" dirty="0" smtClean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</a:t>
            </a:r>
            <a:r>
              <a:rPr lang="en-US" altLang="ja-JP" sz="2900" b="1" dirty="0" smtClean="0">
                <a:solidFill>
                  <a:srgbClr val="EF832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!!</a:t>
            </a:r>
            <a:endParaRPr lang="ja-JP" altLang="en-US" sz="2900" b="1" dirty="0">
              <a:solidFill>
                <a:srgbClr val="EF832B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12422" y="6597992"/>
            <a:ext cx="205861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600" dirty="0">
                <a:solidFill>
                  <a:srgbClr val="2EB6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基本料金</a:t>
            </a:r>
          </a:p>
          <a:p>
            <a:pPr>
              <a:lnSpc>
                <a:spcPts val="2200"/>
              </a:lnSpc>
            </a:pPr>
            <a:r>
              <a:rPr lang="zh-CN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税込</a:t>
            </a:r>
            <a:r>
              <a:rPr lang="zh-CN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zh-CN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27,000</a:t>
            </a:r>
            <a:r>
              <a:rPr lang="zh-CN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（税抜￥</a:t>
            </a:r>
            <a:r>
              <a:rPr lang="en-US" altLang="zh-CN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25,000</a:t>
            </a:r>
            <a:r>
              <a:rPr lang="zh-CN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  <a:endParaRPr lang="ja-JP" altLang="en-US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958868" y="6597992"/>
            <a:ext cx="2343458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solidFill>
                  <a:srgbClr val="2EB6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撮影枚数・納品枚数</a:t>
            </a:r>
          </a:p>
          <a:p>
            <a:pPr>
              <a:lnSpc>
                <a:spcPts val="2200"/>
              </a:lnSpc>
            </a:pP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撮影枚数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200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・納品枚数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100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350395" y="6597992"/>
            <a:ext cx="205861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solidFill>
                  <a:srgbClr val="2EB6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撮影時間</a:t>
            </a:r>
          </a:p>
          <a:p>
            <a:pPr>
              <a:lnSpc>
                <a:spcPts val="2200"/>
              </a:lnSpc>
            </a:pP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分から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150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12422" y="7589879"/>
            <a:ext cx="205861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solidFill>
                  <a:srgbClr val="2EB6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セットバリエーション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５セット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（西洋風庭園有り）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958868" y="7589879"/>
            <a:ext cx="205861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solidFill>
                  <a:srgbClr val="2EB6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衣装レンタル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３着まで無料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200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種類常備）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350395" y="7602071"/>
            <a:ext cx="244629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200" dirty="0">
                <a:solidFill>
                  <a:srgbClr val="2EB6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フォトアルバム無償進呈</a:t>
            </a:r>
            <a:r>
              <a:rPr lang="ja-JP" altLang="en-US" sz="900" dirty="0">
                <a:solidFill>
                  <a:srgbClr val="2EB6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（１冊）</a:t>
            </a:r>
          </a:p>
          <a:p>
            <a:r>
              <a:rPr lang="ja-JP" altLang="en-US" sz="1200" dirty="0">
                <a:solidFill>
                  <a:srgbClr val="2EB6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ペット持ち込み可能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694258" y="8653260"/>
            <a:ext cx="180850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アスクル写真館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694258" y="8994535"/>
            <a:ext cx="18165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東京都江東区豊洲３</a:t>
            </a:r>
            <a:r>
              <a:rPr lang="en-US" altLang="zh-TW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zh-TW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lang="en-US" altLang="zh-TW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zh-TW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</a:t>
            </a:r>
            <a:endParaRPr lang="ja-JP" altLang="en-US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103774" y="9467497"/>
            <a:ext cx="220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103774" y="9808847"/>
            <a:ext cx="233480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/>
              <a:t>http://www.askult.com/</a:t>
            </a:r>
            <a:endParaRPr lang="ja-JP" altLang="en-US" sz="1700" dirty="0"/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55" y="1160392"/>
            <a:ext cx="2641219" cy="177387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378" y="8686299"/>
            <a:ext cx="930044" cy="893469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483" y="9133034"/>
            <a:ext cx="1047605" cy="1005806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29" y="1311916"/>
            <a:ext cx="2359071" cy="1470827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300" y="1088385"/>
            <a:ext cx="867344" cy="815094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51" y="4275580"/>
            <a:ext cx="3074891" cy="1011030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84" y="2224665"/>
            <a:ext cx="830769" cy="632221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2786759" y="9532976"/>
            <a:ext cx="38023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lang="ja-JP" altLang="en-US" sz="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781148" y="9875785"/>
            <a:ext cx="39145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endParaRPr lang="ja-JP" altLang="en-US" sz="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195</TotalTime>
  <Words>210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19</cp:revision>
  <cp:lastPrinted>2015-02-27T10:37:35Z</cp:lastPrinted>
  <dcterms:created xsi:type="dcterms:W3CDTF">2013-08-07T01:16:52Z</dcterms:created>
  <dcterms:modified xsi:type="dcterms:W3CDTF">2015-03-02T04:34:47Z</dcterms:modified>
</cp:coreProperties>
</file>