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E9545D"/>
    <a:srgbClr val="81512C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/>
          <p:cNvSpPr/>
          <p:nvPr/>
        </p:nvSpPr>
        <p:spPr>
          <a:xfrm>
            <a:off x="-252" y="-1"/>
            <a:ext cx="7775575" cy="540886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4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en-US" altLang="ja-JP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		</a:t>
            </a:r>
            <a:r>
              <a:rPr kumimoji="1"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4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en-US" altLang="ja-JP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		</a:t>
            </a:r>
            <a:r>
              <a:rPr kumimoji="1"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" y="7491"/>
            <a:ext cx="7775378" cy="109080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638263" y="528598"/>
            <a:ext cx="23214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宅配専門 アスクル鮨の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63648" y="3513304"/>
            <a:ext cx="15896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</a:t>
            </a:r>
            <a:r>
              <a:rPr lang="ja-JP" altLang="en-US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２０</a:t>
            </a:r>
            <a:r>
              <a:rPr lang="ja-JP" altLang="en-US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</a:t>
            </a: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から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96652" y="4098079"/>
            <a:ext cx="1475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</a:t>
            </a:r>
            <a:r>
              <a:rPr lang="ja-JP" altLang="en-US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２０</a:t>
            </a:r>
            <a:r>
              <a:rPr lang="ja-JP" altLang="en-US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</a:t>
            </a:r>
          </a:p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まで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821743" y="5609950"/>
            <a:ext cx="6192662" cy="864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100" b="1" dirty="0">
                <a:ln w="9525">
                  <a:solidFill>
                    <a:srgbClr val="F8F8F8"/>
                  </a:solidFill>
                </a:ln>
                <a:solidFill>
                  <a:srgbClr val="E9545D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5,000</a:t>
            </a:r>
            <a:r>
              <a:rPr lang="ja-JP" altLang="en-US" sz="2100" b="1" dirty="0">
                <a:ln w="9525">
                  <a:solidFill>
                    <a:srgbClr val="F8F8F8"/>
                  </a:solidFill>
                </a:ln>
                <a:solidFill>
                  <a:srgbClr val="E9545D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円以上のご注文で</a:t>
            </a:r>
          </a:p>
          <a:p>
            <a:pPr algn="ctr">
              <a:lnSpc>
                <a:spcPts val="3500"/>
              </a:lnSpc>
            </a:pPr>
            <a:r>
              <a:rPr lang="ja-JP" altLang="en-US" sz="2100" b="1" dirty="0">
                <a:ln w="9525">
                  <a:solidFill>
                    <a:srgbClr val="F8F8F8"/>
                  </a:solidFill>
                </a:ln>
                <a:solidFill>
                  <a:srgbClr val="E9545D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かわいいキャラクターのお寿司が</a:t>
            </a:r>
            <a:r>
              <a:rPr lang="en-US" altLang="ja-JP" sz="2100" b="1" dirty="0">
                <a:ln w="9525">
                  <a:solidFill>
                    <a:srgbClr val="F8F8F8"/>
                  </a:solidFill>
                </a:ln>
                <a:solidFill>
                  <a:srgbClr val="E9545D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2100" b="1" dirty="0">
                <a:ln w="9525">
                  <a:solidFill>
                    <a:srgbClr val="F8F8F8"/>
                  </a:solidFill>
                </a:ln>
                <a:solidFill>
                  <a:srgbClr val="E9545D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人前無料！！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814330" y="6859542"/>
            <a:ext cx="30478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81512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◆</a:t>
            </a:r>
            <a:r>
              <a:rPr lang="en-US" altLang="zh-CN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lang="zh-CN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人前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en-US" altLang="zh-CN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50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貫）</a:t>
            </a:r>
            <a:r>
              <a:rPr lang="zh-CN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　 ￥</a:t>
            </a:r>
            <a:r>
              <a:rPr lang="en-US" altLang="zh-CN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10,260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  <a:p>
            <a:pPr>
              <a:tabLst>
                <a:tab pos="1528763" algn="l"/>
              </a:tabLst>
            </a:pPr>
            <a:r>
              <a:rPr lang="en-US" altLang="zh-CN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zh-CN" altLang="en-US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税抜￥</a:t>
            </a:r>
            <a:r>
              <a:rPr lang="en-US" altLang="zh-CN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9,500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814330" y="7707616"/>
            <a:ext cx="30478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81512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◆</a:t>
            </a:r>
            <a:r>
              <a:rPr lang="en-US" altLang="zh-CN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3</a:t>
            </a:r>
            <a:r>
              <a:rPr lang="zh-CN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人前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en-US" altLang="zh-CN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30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貫）</a:t>
            </a:r>
            <a:r>
              <a:rPr lang="zh-CN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　 ￥</a:t>
            </a:r>
            <a:r>
              <a:rPr lang="en-US" altLang="zh-CN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8,100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  <a:p>
            <a:pPr>
              <a:tabLst>
                <a:tab pos="1528763" algn="l"/>
              </a:tabLst>
            </a:pPr>
            <a:r>
              <a:rPr lang="en-US" altLang="zh-CN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zh-CN" altLang="en-US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税抜￥</a:t>
            </a:r>
            <a:r>
              <a:rPr lang="en-US" altLang="zh-CN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7,500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14330" y="8515108"/>
            <a:ext cx="30478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81512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◆</a:t>
            </a:r>
            <a:r>
              <a:rPr lang="en-US" altLang="zh-CN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zh-CN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人前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en-US" altLang="zh-CN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10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貫）</a:t>
            </a:r>
            <a:r>
              <a:rPr lang="zh-CN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　 ￥</a:t>
            </a:r>
            <a:r>
              <a:rPr lang="en-US" altLang="zh-CN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3,240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  <a:p>
            <a:pPr>
              <a:tabLst>
                <a:tab pos="1528763" algn="l"/>
              </a:tabLst>
            </a:pPr>
            <a:r>
              <a:rPr lang="en-US" altLang="zh-CN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zh-CN" altLang="en-US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税抜￥</a:t>
            </a:r>
            <a:r>
              <a:rPr lang="en-US" altLang="zh-CN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3,000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002089" y="6859542"/>
            <a:ext cx="318076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81512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◆</a:t>
            </a:r>
            <a:r>
              <a:rPr lang="en-US" altLang="zh-CN" sz="1700" dirty="0"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lang="zh-CN" altLang="en-US" sz="1700" dirty="0">
                <a:latin typeface="HGP明朝E" panose="02020900000000000000" pitchFamily="18" charset="-128"/>
                <a:ea typeface="HGP明朝E" panose="02020900000000000000" pitchFamily="18" charset="-128"/>
              </a:rPr>
              <a:t>人前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en-US" altLang="zh-CN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40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貫）</a:t>
            </a:r>
            <a:r>
              <a:rPr lang="zh-CN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　 ￥</a:t>
            </a:r>
            <a:r>
              <a:rPr lang="en-US" altLang="zh-CN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9,180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  <a:p>
            <a:pPr>
              <a:tabLst>
                <a:tab pos="1528763" algn="l"/>
              </a:tabLst>
            </a:pPr>
            <a:r>
              <a:rPr lang="en-US" altLang="zh-CN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zh-CN" altLang="en-US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税抜￥</a:t>
            </a:r>
            <a:r>
              <a:rPr lang="en-US" altLang="zh-CN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8,500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002089" y="7707616"/>
            <a:ext cx="3180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81512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◆</a:t>
            </a:r>
            <a:r>
              <a:rPr lang="en-US" altLang="zh-CN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zh-CN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人前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en-US" altLang="zh-CN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20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貫）</a:t>
            </a:r>
            <a:r>
              <a:rPr lang="zh-CN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　 ￥</a:t>
            </a:r>
            <a:r>
              <a:rPr lang="en-US" altLang="zh-CN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5,940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  <a:p>
            <a:pPr>
              <a:tabLst>
                <a:tab pos="1528763" algn="l"/>
              </a:tabLst>
            </a:pPr>
            <a:r>
              <a:rPr lang="en-US" altLang="zh-CN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zh-CN" altLang="en-US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税抜￥</a:t>
            </a:r>
            <a:r>
              <a:rPr lang="en-US" altLang="zh-CN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5,500</a:t>
            </a:r>
            <a:r>
              <a:rPr lang="zh-CN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002089" y="8515108"/>
            <a:ext cx="3180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600" dirty="0">
                <a:solidFill>
                  <a:srgbClr val="81512C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◆</a:t>
            </a:r>
            <a:r>
              <a:rPr lang="zh-TW" altLang="en-US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特選海鮮丼　 ￥</a:t>
            </a:r>
            <a:r>
              <a:rPr lang="en-US" altLang="zh-TW" sz="1600" dirty="0">
                <a:latin typeface="HGP明朝E" panose="02020900000000000000" pitchFamily="18" charset="-128"/>
                <a:ea typeface="HGP明朝E" panose="02020900000000000000" pitchFamily="18" charset="-128"/>
              </a:rPr>
              <a:t>2,160</a:t>
            </a:r>
            <a:r>
              <a:rPr lang="zh-TW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（税込）</a:t>
            </a:r>
          </a:p>
          <a:p>
            <a:pPr>
              <a:tabLst>
                <a:tab pos="1528763" algn="l"/>
              </a:tabLst>
            </a:pPr>
            <a:r>
              <a:rPr lang="en-US" altLang="zh-TW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r>
              <a:rPr lang="zh-TW" altLang="en-US" sz="12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zh-TW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税抜￥</a:t>
            </a:r>
            <a:r>
              <a:rPr lang="en-US" altLang="zh-TW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2,000</a:t>
            </a:r>
            <a:r>
              <a:rPr lang="zh-TW" altLang="en-US" sz="1200" dirty="0"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814330" y="9241105"/>
            <a:ext cx="52134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>
                <a:solidFill>
                  <a:srgbClr val="81512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＊その他お好みも１貫から承ります　＊各種サイドメニューあります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48831" y="10000356"/>
            <a:ext cx="128272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アスクル鮨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121725" y="9984967"/>
            <a:ext cx="3187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</a:t>
            </a:r>
            <a:r>
              <a:rPr lang="en-US" altLang="ja-JP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０３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１２３４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１１１１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297376" y="10092689"/>
            <a:ext cx="206659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年中無休 </a:t>
            </a:r>
            <a:r>
              <a:rPr lang="en-US" altLang="zh-TW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zh-TW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zh-TW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zh-TW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zh-TW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21</a:t>
            </a:r>
            <a:r>
              <a:rPr lang="zh-TW" altLang="en-US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zh-TW" sz="11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endParaRPr lang="ja-JP" altLang="en-US" sz="11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612" y="9063728"/>
            <a:ext cx="1285341" cy="103715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38" y="968826"/>
            <a:ext cx="2996517" cy="1980261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849" y="697875"/>
            <a:ext cx="501597" cy="67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184</TotalTime>
  <Words>197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17</cp:revision>
  <cp:lastPrinted>2013-10-11T08:12:09Z</cp:lastPrinted>
  <dcterms:created xsi:type="dcterms:W3CDTF">2013-08-07T01:16:52Z</dcterms:created>
  <dcterms:modified xsi:type="dcterms:W3CDTF">2015-03-02T04:41:14Z</dcterms:modified>
</cp:coreProperties>
</file>