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4472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7992" cy="10908000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96" y="3348148"/>
            <a:ext cx="1510015" cy="1507402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4041911" y="6617748"/>
            <a:ext cx="3239478" cy="215791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8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91633" y="4709737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dirty="0">
                <a:latin typeface="HG明朝B" panose="02020809000000000000" pitchFamily="17" charset="-128"/>
                <a:ea typeface="HG明朝B" panose="02020809000000000000" pitchFamily="17" charset="-128"/>
              </a:rPr>
              <a:t>日時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437378" y="4635990"/>
            <a:ext cx="40490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2015 </a:t>
            </a:r>
            <a:r>
              <a:rPr lang="en-US" altLang="ja-JP" sz="24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4/20</a:t>
            </a:r>
            <a:r>
              <a:rPr lang="en-US" altLang="ja-JP" sz="20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 </a:t>
            </a:r>
            <a:r>
              <a:rPr lang="en-US" altLang="ja-JP" sz="16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SAT</a:t>
            </a:r>
            <a:r>
              <a:rPr lang="en-US" altLang="ja-JP" sz="2000" dirty="0" smtClean="0">
                <a:latin typeface="HGP明朝B" panose="02020800000000000000" pitchFamily="18" charset="-128"/>
                <a:ea typeface="HGP明朝B" panose="02020800000000000000" pitchFamily="18" charset="-128"/>
              </a:rPr>
              <a:t> </a:t>
            </a:r>
            <a:r>
              <a:rPr lang="en-US" altLang="ja-JP" sz="2000" dirty="0">
                <a:latin typeface="HGP明朝B" panose="02020800000000000000" pitchFamily="18" charset="-128"/>
                <a:ea typeface="HGP明朝B" panose="02020800000000000000" pitchFamily="18" charset="-128"/>
              </a:rPr>
              <a:t>16:00〜</a:t>
            </a:r>
            <a:r>
              <a:rPr lang="en-US" altLang="ja-JP" sz="1500" dirty="0">
                <a:latin typeface="HGP明朝B" panose="02020800000000000000" pitchFamily="18" charset="-128"/>
                <a:ea typeface="HGP明朝B" panose="02020800000000000000" pitchFamily="18" charset="-128"/>
              </a:rPr>
              <a:t>〈21:00</a:t>
            </a:r>
            <a:r>
              <a:rPr lang="ja-JP" altLang="en-US" sz="1500" dirty="0">
                <a:latin typeface="HGP明朝B" panose="02020800000000000000" pitchFamily="18" charset="-128"/>
                <a:ea typeface="HGP明朝B" panose="02020800000000000000" pitchFamily="18" charset="-128"/>
              </a:rPr>
              <a:t>終了予定</a:t>
            </a:r>
            <a:r>
              <a:rPr lang="en-US" altLang="ja-JP" sz="1500" dirty="0">
                <a:latin typeface="HGP明朝B" panose="02020800000000000000" pitchFamily="18" charset="-128"/>
                <a:ea typeface="HGP明朝B" panose="02020800000000000000" pitchFamily="18" charset="-128"/>
              </a:rPr>
              <a:t>〉</a:t>
            </a:r>
            <a:endParaRPr lang="ja-JP" altLang="en-US" sz="1500" dirty="0"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91633" y="5380452"/>
            <a:ext cx="595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HG明朝B" panose="02020809000000000000" pitchFamily="17" charset="-128"/>
                <a:ea typeface="HG明朝B" panose="02020809000000000000" pitchFamily="17" charset="-128"/>
              </a:rPr>
              <a:t>場所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437378" y="5325290"/>
            <a:ext cx="40368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latin typeface="HG明朝B" panose="02020809000000000000" pitchFamily="17" charset="-128"/>
                <a:ea typeface="HG明朝B" panose="02020809000000000000" pitchFamily="17" charset="-128"/>
              </a:rPr>
              <a:t>豊洲大ホール</a:t>
            </a:r>
            <a:r>
              <a:rPr lang="ja-JP" altLang="en-US" sz="1200" dirty="0">
                <a:latin typeface="HG明朝B" panose="02020809000000000000" pitchFamily="17" charset="-128"/>
                <a:ea typeface="HG明朝B" panose="02020809000000000000" pitchFamily="17" charset="-128"/>
              </a:rPr>
              <a:t>（東京都江東区豊洲３－２－３）</a:t>
            </a:r>
            <a:endParaRPr lang="ja-JP" altLang="en-US" sz="2000" dirty="0">
              <a:latin typeface="HG明朝B" panose="02020809000000000000" pitchFamily="17" charset="-128"/>
              <a:ea typeface="HG明朝B" panose="02020809000000000000" pitchFamily="17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99169" y="6019042"/>
            <a:ext cx="3200765" cy="1864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ja-JP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〜</a:t>
            </a: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プログラム</a:t>
            </a:r>
            <a:r>
              <a:rPr lang="en-US" altLang="ja-JP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〜</a:t>
            </a:r>
          </a:p>
          <a:p>
            <a:pPr>
              <a:lnSpc>
                <a:spcPts val="3600"/>
              </a:lnSpc>
            </a:pP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ブラームス 交響曲第</a:t>
            </a:r>
            <a:r>
              <a:rPr lang="en-US" altLang="ja-JP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4</a:t>
            </a: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番</a:t>
            </a:r>
          </a:p>
          <a:p>
            <a:pPr>
              <a:lnSpc>
                <a:spcPts val="3600"/>
              </a:lnSpc>
            </a:pP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ベートーベン 交響曲第</a:t>
            </a:r>
            <a:r>
              <a:rPr lang="en-US" altLang="ja-JP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5</a:t>
            </a: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番</a:t>
            </a:r>
          </a:p>
          <a:p>
            <a:pPr>
              <a:lnSpc>
                <a:spcPts val="3600"/>
              </a:lnSpc>
            </a:pP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モーツアルト 交響曲第</a:t>
            </a:r>
            <a:r>
              <a:rPr lang="en-US" altLang="ja-JP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1</a:t>
            </a:r>
            <a:r>
              <a:rPr lang="ja-JP" altLang="en-US" sz="1900" dirty="0">
                <a:latin typeface="HG明朝B" panose="02020809000000000000" pitchFamily="17" charset="-128"/>
                <a:ea typeface="HG明朝B" panose="02020809000000000000" pitchFamily="17" charset="-128"/>
              </a:rPr>
              <a:t>番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61937" y="9504858"/>
            <a:ext cx="116089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rgbClr val="E74472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お問い合わせ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61937" y="9790341"/>
            <a:ext cx="38862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アスクルフィルハーモニー交響楽団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32421" y="10156270"/>
            <a:ext cx="4876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endParaRPr lang="ja-JP" altLang="en-US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885323" y="10080592"/>
            <a:ext cx="1854995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300" dirty="0">
                <a:ea typeface="HGPｺﾞｼｯｸE" panose="020B0900000000000000" pitchFamily="50" charset="-128"/>
              </a:rPr>
              <a:t>03-1234-1111</a:t>
            </a:r>
            <a:endParaRPr lang="ja-JP" altLang="en-US" sz="2300" dirty="0">
              <a:ea typeface="HGP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959390" y="10156270"/>
            <a:ext cx="5068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URL</a:t>
            </a:r>
            <a:endParaRPr lang="ja-JP" altLang="en-US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429246" y="10085983"/>
            <a:ext cx="3096553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300" dirty="0">
                <a:ea typeface="HGPｺﾞｼｯｸE" panose="020B0900000000000000" pitchFamily="50" charset="-128"/>
              </a:rPr>
              <a:t>http://www.askult.com/</a:t>
            </a:r>
            <a:endParaRPr lang="ja-JP" altLang="en-US" sz="2300" dirty="0">
              <a:ea typeface="HGPｺﾞｼｯｸE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637266" y="3725593"/>
            <a:ext cx="17632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チケット</a:t>
            </a:r>
            <a:r>
              <a:rPr lang="en-US" altLang="ja-JP" sz="24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2,000</a:t>
            </a:r>
            <a:r>
              <a:rPr lang="ja-JP" altLang="en-US" sz="1200" dirty="0" smtClean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円</a:t>
            </a:r>
            <a:endParaRPr lang="en-US" altLang="ja-JP" sz="1200" dirty="0" smtClean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  <a:p>
            <a:pPr algn="ctr"/>
            <a:r>
              <a:rPr lang="en-US" altLang="ja-JP" sz="1200" dirty="0" smtClean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〈 </a:t>
            </a:r>
            <a:r>
              <a:rPr lang="ja-JP" altLang="en-US" sz="1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前売券</a:t>
            </a:r>
            <a:r>
              <a:rPr lang="en-US" altLang="ja-JP" sz="1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1,500</a:t>
            </a:r>
            <a:r>
              <a:rPr lang="ja-JP" altLang="en-US" sz="1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円 </a:t>
            </a:r>
            <a:r>
              <a:rPr lang="en-US" altLang="ja-JP" sz="1200" dirty="0">
                <a:solidFill>
                  <a:schemeClr val="bg1"/>
                </a:solidFill>
                <a:latin typeface="HGP明朝B" panose="02020800000000000000" pitchFamily="18" charset="-128"/>
                <a:ea typeface="HGP明朝B" panose="02020800000000000000" pitchFamily="18" charset="-128"/>
              </a:rPr>
              <a:t>〉</a:t>
            </a:r>
            <a:endParaRPr lang="ja-JP" altLang="en-US" sz="1200" dirty="0">
              <a:solidFill>
                <a:schemeClr val="bg1"/>
              </a:solidFill>
              <a:latin typeface="HGP明朝B" panose="02020800000000000000" pitchFamily="18" charset="-128"/>
              <a:ea typeface="HGP明朝B" panose="02020800000000000000" pitchFamily="18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257" y="4101849"/>
            <a:ext cx="386647" cy="501597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026" y="6068470"/>
            <a:ext cx="394485" cy="629608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889" y="3547658"/>
            <a:ext cx="736720" cy="538171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222" y="5629933"/>
            <a:ext cx="723657" cy="569521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17" y="8068834"/>
            <a:ext cx="501597" cy="83860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081" y="9103282"/>
            <a:ext cx="835994" cy="527721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33" y="4764065"/>
            <a:ext cx="198549" cy="229898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456" y="849313"/>
            <a:ext cx="5496662" cy="2056023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33" y="5434780"/>
            <a:ext cx="198549" cy="22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125</TotalTime>
  <Words>165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17</cp:revision>
  <cp:lastPrinted>2015-03-02T07:14:24Z</cp:lastPrinted>
  <dcterms:created xsi:type="dcterms:W3CDTF">2013-08-07T01:16:52Z</dcterms:created>
  <dcterms:modified xsi:type="dcterms:W3CDTF">2015-03-03T07:00:22Z</dcterms:modified>
</cp:coreProperties>
</file>