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384E"/>
    <a:srgbClr val="906E30"/>
    <a:srgbClr val="A4723A"/>
    <a:srgbClr val="664724"/>
    <a:srgbClr val="645226"/>
    <a:srgbClr val="640000"/>
    <a:srgbClr val="3E0000"/>
    <a:srgbClr val="FFC000"/>
    <a:srgbClr val="CC3300"/>
    <a:srgbClr val="4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8" d="100"/>
          <a:sy n="78" d="100"/>
        </p:scale>
        <p:origin x="-2022" y="-15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7777992" cy="10908000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481" y="6596103"/>
            <a:ext cx="1849637" cy="1847025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726" y="271189"/>
            <a:ext cx="1259216" cy="1209579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2942" y="6389561"/>
            <a:ext cx="2476633" cy="2369521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6171" y="6596103"/>
            <a:ext cx="1849637" cy="1847025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462823" y="8597280"/>
            <a:ext cx="3424964" cy="162496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6316726" y="551465"/>
            <a:ext cx="11496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000" dirty="0">
                <a:ln w="15875">
                  <a:solidFill>
                    <a:srgbClr val="B8384E"/>
                  </a:solidFill>
                </a:ln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第</a:t>
            </a:r>
            <a:r>
              <a:rPr lang="en-US" altLang="ja-JP" sz="2800" dirty="0">
                <a:ln w="15875">
                  <a:solidFill>
                    <a:srgbClr val="B8384E"/>
                  </a:solidFill>
                </a:ln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10</a:t>
            </a:r>
            <a:r>
              <a:rPr lang="ja-JP" altLang="en-US" sz="2000" dirty="0">
                <a:ln w="15875">
                  <a:solidFill>
                    <a:srgbClr val="B8384E"/>
                  </a:solidFill>
                </a:ln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回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6613346" y="1497424"/>
            <a:ext cx="553998" cy="2108911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2400" dirty="0">
                <a:ln w="15875">
                  <a:solidFill>
                    <a:srgbClr val="B8384E"/>
                  </a:solidFill>
                </a:ln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</a:t>
            </a:r>
            <a:r>
              <a:rPr lang="ja-JP" altLang="en-US" sz="2400" dirty="0" smtClean="0">
                <a:ln w="15875">
                  <a:solidFill>
                    <a:srgbClr val="B8384E"/>
                  </a:solidFill>
                </a:ln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商店街</a:t>
            </a:r>
            <a:endParaRPr lang="ja-JP" altLang="en-US" sz="2400" dirty="0">
              <a:ln w="15875">
                <a:solidFill>
                  <a:srgbClr val="B8384E"/>
                </a:solidFill>
              </a:ln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4837517" y="7057260"/>
            <a:ext cx="19431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100"/>
              </a:lnSpc>
            </a:pPr>
            <a:r>
              <a:rPr lang="ja-JP" altLang="en-US" sz="17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４</a:t>
            </a:r>
            <a:r>
              <a:rPr lang="ja-JP" altLang="en-US" sz="14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月</a:t>
            </a:r>
            <a:r>
              <a:rPr lang="ja-JP" altLang="en-US" sz="17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４</a:t>
            </a:r>
            <a:r>
              <a:rPr lang="ja-JP" altLang="en-US" sz="14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日（土）</a:t>
            </a:r>
            <a:endParaRPr lang="ja-JP" altLang="en-US" sz="1600" dirty="0" smtClean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>
              <a:lnSpc>
                <a:spcPts val="2100"/>
              </a:lnSpc>
            </a:pPr>
            <a:r>
              <a:rPr lang="ja-JP" altLang="en-US" sz="14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から</a:t>
            </a:r>
          </a:p>
          <a:p>
            <a:pPr algn="ctr">
              <a:lnSpc>
                <a:spcPts val="2100"/>
              </a:lnSpc>
            </a:pPr>
            <a:r>
              <a:rPr lang="ja-JP" altLang="en-US" sz="17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４</a:t>
            </a:r>
            <a:r>
              <a:rPr lang="ja-JP" altLang="en-US" sz="14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月</a:t>
            </a:r>
            <a:r>
              <a:rPr lang="ja-JP" altLang="en-US" sz="17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１９</a:t>
            </a:r>
            <a:r>
              <a:rPr lang="ja-JP" altLang="en-US" sz="14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日（日）</a:t>
            </a:r>
          </a:p>
          <a:p>
            <a:pPr algn="ctr">
              <a:lnSpc>
                <a:spcPts val="2100"/>
              </a:lnSpc>
            </a:pPr>
            <a:r>
              <a:rPr lang="ja-JP" altLang="en-US" sz="14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まで</a:t>
            </a:r>
            <a:endParaRPr lang="ja-JP" altLang="en-US" sz="12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605883" y="7041262"/>
            <a:ext cx="143006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3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LED</a:t>
            </a:r>
            <a:r>
              <a:rPr lang="ja-JP" altLang="en-US" sz="13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照明による</a:t>
            </a:r>
          </a:p>
          <a:p>
            <a:pPr algn="ctr"/>
            <a:r>
              <a:rPr lang="ja-JP" altLang="en-US" sz="20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ライト</a:t>
            </a:r>
          </a:p>
          <a:p>
            <a:pPr algn="ctr"/>
            <a:r>
              <a:rPr lang="ja-JP" altLang="en-US" sz="20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アップ</a:t>
            </a:r>
            <a:endParaRPr lang="ja-JP" altLang="en-US" sz="2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2353056" y="7041262"/>
            <a:ext cx="1460784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各店参加の</a:t>
            </a:r>
          </a:p>
          <a:p>
            <a:pPr algn="ctr"/>
            <a:r>
              <a:rPr lang="ja-JP" altLang="en-US" sz="2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グルメ</a:t>
            </a:r>
          </a:p>
          <a:p>
            <a:pPr algn="ctr"/>
            <a:r>
              <a:rPr lang="ja-JP" altLang="en-US" sz="2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グランプリ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4461154" y="9077042"/>
            <a:ext cx="290496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600" dirty="0">
                <a:solidFill>
                  <a:srgbClr val="B8384E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会場：アスクル公園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4080285" y="9653294"/>
            <a:ext cx="345437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主催：アスクル商店街桜まつり実行委員会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4080285" y="9909904"/>
            <a:ext cx="24561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TEL</a:t>
            </a: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ja-JP" altLang="en-US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０３</a:t>
            </a:r>
            <a:r>
              <a:rPr lang="en-US" altLang="ja-JP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-</a:t>
            </a:r>
            <a:r>
              <a:rPr lang="ja-JP" altLang="en-US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１２３４</a:t>
            </a:r>
            <a:r>
              <a:rPr lang="en-US" altLang="ja-JP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-</a:t>
            </a:r>
            <a:r>
              <a:rPr lang="ja-JP" altLang="en-US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１１１１</a:t>
            </a:r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7399" y="1257009"/>
            <a:ext cx="2500145" cy="4984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131</TotalTime>
  <Words>156</Words>
  <Application>Microsoft Office PowerPoint</Application>
  <PresentationFormat>ユーザー設定</PresentationFormat>
  <Paragraphs>33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astra</cp:lastModifiedBy>
  <cp:revision>19</cp:revision>
  <cp:lastPrinted>2015-03-02T07:33:13Z</cp:lastPrinted>
  <dcterms:created xsi:type="dcterms:W3CDTF">2013-08-07T01:16:52Z</dcterms:created>
  <dcterms:modified xsi:type="dcterms:W3CDTF">2015-03-03T07:06:22Z</dcterms:modified>
</cp:coreProperties>
</file>