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0080"/>
    <a:srgbClr val="FFF000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300" y="-348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8000" cy="7773517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 rot="-900000">
            <a:off x="3832414" y="1009580"/>
            <a:ext cx="480131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生徒募集中！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8335482" y="959259"/>
            <a:ext cx="2103918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ja-JP" altLang="en-US" sz="2400" dirty="0">
                <a:ln w="9525">
                  <a:solidFill>
                    <a:srgbClr val="FFF000"/>
                  </a:solidFill>
                </a:ln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無料見学会・</a:t>
            </a:r>
          </a:p>
          <a:p>
            <a:pPr algn="ctr">
              <a:lnSpc>
                <a:spcPts val="2500"/>
              </a:lnSpc>
            </a:pPr>
            <a:r>
              <a:rPr lang="ja-JP" altLang="en-US" sz="2400" dirty="0">
                <a:ln w="9525">
                  <a:solidFill>
                    <a:srgbClr val="FFF000"/>
                  </a:solidFill>
                </a:ln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体験</a:t>
            </a:r>
          </a:p>
          <a:p>
            <a:pPr algn="ctr">
              <a:lnSpc>
                <a:spcPts val="2500"/>
              </a:lnSpc>
            </a:pPr>
            <a:r>
              <a:rPr lang="ja-JP" altLang="en-US" sz="2400" dirty="0">
                <a:ln w="9525">
                  <a:solidFill>
                    <a:srgbClr val="FFF000"/>
                  </a:solidFill>
                </a:ln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随時受付中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5971694" y="2353436"/>
            <a:ext cx="409623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900" dirty="0">
                <a:solidFill>
                  <a:srgbClr val="E4008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講師はダンス専門の</a:t>
            </a:r>
          </a:p>
          <a:p>
            <a:r>
              <a:rPr lang="ja-JP" altLang="en-US" sz="2900" dirty="0">
                <a:solidFill>
                  <a:srgbClr val="E4008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インストラクターです！！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971694" y="3359574"/>
            <a:ext cx="411843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700" dirty="0">
                <a:solidFill>
                  <a:srgbClr val="E4008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キッズコース（３才から７才）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6000269" y="3770106"/>
            <a:ext cx="29674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毎週土曜日</a:t>
            </a:r>
            <a:r>
              <a:rPr lang="en-US" altLang="zh-TW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14</a:t>
            </a:r>
            <a:r>
              <a:rPr lang="zh-TW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zh-TW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zh-TW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en-US" altLang="zh-TW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15</a:t>
            </a:r>
            <a:r>
              <a:rPr lang="zh-TW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zh-TW" sz="1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</a:p>
          <a:p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￥</a:t>
            </a:r>
            <a:r>
              <a:rPr lang="en-US" altLang="ja-JP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3,150</a:t>
            </a: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（税込</a:t>
            </a:r>
            <a:r>
              <a:rPr lang="ja-JP" altLang="en-US" sz="1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</a:t>
            </a:r>
            <a:endParaRPr lang="ja-JP" altLang="en-US" sz="1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5971694" y="4565195"/>
            <a:ext cx="463780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700" dirty="0">
                <a:solidFill>
                  <a:srgbClr val="E4008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ジュニアコース（８才から１５才）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6000269" y="4966202"/>
            <a:ext cx="29674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毎週土曜日</a:t>
            </a:r>
            <a:r>
              <a:rPr lang="en-US" altLang="ja-JP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15</a:t>
            </a: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30</a:t>
            </a: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en-US" altLang="ja-JP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16</a:t>
            </a: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30</a:t>
            </a:r>
          </a:p>
          <a:p>
            <a:r>
              <a:rPr lang="ja-JP" altLang="en-US" sz="1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￥</a:t>
            </a:r>
            <a:r>
              <a:rPr lang="en-US" altLang="ja-JP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3,150</a:t>
            </a: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（税込）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920229" y="5831041"/>
            <a:ext cx="2505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お問い合わせ・お申込み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5920229" y="6087584"/>
            <a:ext cx="41056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アスクルダンススクール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5920229" y="6615812"/>
            <a:ext cx="2855269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東京都江東区豊洲３－２－３</a:t>
            </a:r>
            <a:endParaRPr lang="ja-JP" altLang="en-US" sz="17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920229" y="6912605"/>
            <a:ext cx="2255746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０３－１２３４－１１１１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5920229" y="7165776"/>
            <a:ext cx="1827744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http//askult.com</a:t>
            </a:r>
            <a:endParaRPr lang="ja-JP" altLang="en-US" sz="17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15003" y="5835906"/>
            <a:ext cx="5076147" cy="1634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200"/>
              </a:lnSpc>
            </a:pPr>
            <a:r>
              <a:rPr lang="ja-JP" altLang="en-US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内気な子も友達ができる！</a:t>
            </a:r>
          </a:p>
          <a:p>
            <a:pPr>
              <a:lnSpc>
                <a:spcPts val="4200"/>
              </a:lnSpc>
            </a:pPr>
            <a:r>
              <a:rPr lang="ja-JP" altLang="en-US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運動が苦手でも楽しく踊れる！</a:t>
            </a:r>
          </a:p>
          <a:p>
            <a:pPr>
              <a:lnSpc>
                <a:spcPts val="4200"/>
              </a:lnSpc>
            </a:pPr>
            <a:r>
              <a:rPr lang="ja-JP" altLang="en-US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姿勢が良くなる！</a:t>
            </a: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03" y="209320"/>
            <a:ext cx="3359652" cy="1222642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78" y="237895"/>
            <a:ext cx="6698404" cy="2246734"/>
          </a:xfrm>
          <a:prstGeom prst="rect">
            <a:avLst/>
          </a:prstGeom>
        </p:spPr>
      </p:pic>
      <p:sp>
        <p:nvSpPr>
          <p:cNvPr id="20" name="正方形/長方形 19"/>
          <p:cNvSpPr/>
          <p:nvPr/>
        </p:nvSpPr>
        <p:spPr>
          <a:xfrm>
            <a:off x="499425" y="3015003"/>
            <a:ext cx="4129200" cy="2746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30</TotalTime>
  <Words>202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10</cp:revision>
  <cp:lastPrinted>2013-04-25T06:18:16Z</cp:lastPrinted>
  <dcterms:created xsi:type="dcterms:W3CDTF">2013-08-07T01:20:38Z</dcterms:created>
  <dcterms:modified xsi:type="dcterms:W3CDTF">2015-02-27T06:20:38Z</dcterms:modified>
</cp:coreProperties>
</file>