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834"/>
    <a:srgbClr val="E50011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8" d="100"/>
          <a:sy n="78" d="100"/>
        </p:scale>
        <p:origin x="-2022" y="-15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図 10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551"/>
            <a:ext cx="7777992" cy="1090800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893636" y="1480779"/>
            <a:ext cx="202010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200" dirty="0">
                <a:solidFill>
                  <a:srgbClr val="0068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新シーズン開幕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819898" y="2102571"/>
            <a:ext cx="2167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軟式少年野球チーム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201139" y="2381658"/>
            <a:ext cx="34050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アスクルボーイズ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558303" y="2915872"/>
            <a:ext cx="503214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5400" dirty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新入団員募集！</a:t>
            </a:r>
            <a:endParaRPr lang="ja-JP" altLang="en-US" sz="5400" dirty="0">
              <a:solidFill>
                <a:srgbClr val="E5001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458385" y="4048658"/>
            <a:ext cx="95410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入団対象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960588" y="4403922"/>
            <a:ext cx="3886200" cy="11182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ts val="2400"/>
              </a:lnSpc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小学</a:t>
            </a:r>
            <a:r>
              <a:rPr lang="en-US" altLang="ja-JP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</a:t>
            </a: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年生</a:t>
            </a:r>
            <a:r>
              <a:rPr lang="en-US" altLang="ja-JP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〜6</a:t>
            </a: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年生</a:t>
            </a:r>
          </a:p>
          <a:p>
            <a:pPr algn="ctr">
              <a:lnSpc>
                <a:spcPts val="2400"/>
              </a:lnSpc>
            </a:pPr>
            <a:r>
              <a:rPr lang="ja-JP" altLang="en-US" sz="1200" dirty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＜女の子の入部も大歓迎＞</a:t>
            </a:r>
          </a:p>
          <a:p>
            <a:pPr algn="ctr">
              <a:lnSpc>
                <a:spcPts val="1700"/>
              </a:lnSpc>
            </a:pPr>
            <a:r>
              <a:rPr lang="en-US" altLang="ja-JP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</a:t>
            </a:r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体験入団はお気軽にお問い合わせください！</a:t>
            </a:r>
          </a:p>
          <a:p>
            <a:pPr algn="ctr">
              <a:lnSpc>
                <a:spcPts val="1300"/>
              </a:lnSpc>
            </a:pPr>
            <a:r>
              <a:rPr lang="en-US" altLang="ja-JP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</a:t>
            </a:r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父兄の方でコーチのできる方も募集しています。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60184" y="7115877"/>
            <a:ext cx="95410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活動日時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31328" y="7500723"/>
            <a:ext cx="214364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▶毎週土曜・日曜日</a:t>
            </a:r>
          </a:p>
          <a:p>
            <a:r>
              <a:rPr lang="en-US" altLang="ja-JP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</a:t>
            </a:r>
            <a:r>
              <a:rPr lang="ja-JP" altLang="en-US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00〜12</a:t>
            </a:r>
            <a:r>
              <a:rPr lang="ja-JP" altLang="en-US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endParaRPr lang="ja-JP" altLang="en-US" sz="20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31328" y="8039716"/>
            <a:ext cx="1430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</a:t>
            </a:r>
            <a:r>
              <a:rPr lang="ja-JP" altLang="en-US" sz="1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夏合宿もあります。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60184" y="8445407"/>
            <a:ext cx="95410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活動場所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31328" y="8826430"/>
            <a:ext cx="2143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アスクル小学校校庭・</a:t>
            </a:r>
          </a:p>
          <a:p>
            <a:r>
              <a:rPr lang="ja-JP" altLang="en-US" sz="1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アスクル中学校校庭が主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5253670" y="7114302"/>
            <a:ext cx="6030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挨 拶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913836" y="7114302"/>
            <a:ext cx="6030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友 情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6596463" y="7114302"/>
            <a:ext cx="6030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感 謝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5078946" y="7593708"/>
            <a:ext cx="22484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少年野球を通じて</a:t>
            </a:r>
          </a:p>
          <a:p>
            <a:pPr algn="ctr">
              <a:lnSpc>
                <a:spcPts val="1800"/>
              </a:lnSpc>
            </a:pP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子供たちが心身ともに</a:t>
            </a:r>
          </a:p>
          <a:p>
            <a:pPr algn="ctr">
              <a:lnSpc>
                <a:spcPts val="1800"/>
              </a:lnSpc>
            </a:pP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健やかに成長することが</a:t>
            </a:r>
          </a:p>
          <a:p>
            <a:pPr algn="ctr">
              <a:lnSpc>
                <a:spcPts val="1800"/>
              </a:lnSpc>
            </a:pP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活動の目的です。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5253670" y="8726453"/>
            <a:ext cx="6030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努 力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5913836" y="8726453"/>
            <a:ext cx="6030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健 康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6542763" y="8726453"/>
            <a:ext cx="7104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思い出</a:t>
            </a:r>
          </a:p>
        </p:txBody>
      </p:sp>
      <p:sp>
        <p:nvSpPr>
          <p:cNvPr id="1024" name="正方形/長方形 1023"/>
          <p:cNvSpPr/>
          <p:nvPr/>
        </p:nvSpPr>
        <p:spPr>
          <a:xfrm>
            <a:off x="507139" y="9997017"/>
            <a:ext cx="21515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アスクルボーイズ</a:t>
            </a:r>
          </a:p>
        </p:txBody>
      </p:sp>
      <p:sp>
        <p:nvSpPr>
          <p:cNvPr id="1025" name="正方形/長方形 1024"/>
          <p:cNvSpPr/>
          <p:nvPr/>
        </p:nvSpPr>
        <p:spPr>
          <a:xfrm>
            <a:off x="2788045" y="9873906"/>
            <a:ext cx="4809330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7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 03-1234-1111</a:t>
            </a:r>
            <a:endParaRPr lang="ja-JP" altLang="en-US" sz="37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124</TotalTime>
  <Words>221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16</cp:revision>
  <cp:lastPrinted>2013-10-11T08:12:09Z</cp:lastPrinted>
  <dcterms:created xsi:type="dcterms:W3CDTF">2013-08-07T01:16:52Z</dcterms:created>
  <dcterms:modified xsi:type="dcterms:W3CDTF">2015-03-02T04:44:24Z</dcterms:modified>
</cp:coreProperties>
</file>