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FC000"/>
    <a:srgbClr val="906E30"/>
    <a:srgbClr val="A4723A"/>
    <a:srgbClr val="664724"/>
    <a:srgbClr val="645226"/>
    <a:srgbClr val="640000"/>
    <a:srgbClr val="3E0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488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378" cy="1090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61" y="1409357"/>
            <a:ext cx="7092888" cy="4579681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-420000">
            <a:off x="959512" y="2439053"/>
            <a:ext cx="58987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5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ご売却物件</a:t>
            </a:r>
            <a:endParaRPr lang="en-US" altLang="ja-JP" sz="8500" dirty="0" smtClean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85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大募集</a:t>
            </a:r>
            <a:r>
              <a:rPr lang="en-US" altLang="ja-JP" sz="85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  <a:endParaRPr lang="ja-JP" altLang="en-US" sz="85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43291" y="619600"/>
            <a:ext cx="1853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マンション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007734" y="619600"/>
            <a:ext cx="17732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一戸建て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533403" y="619600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 地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79056" y="6293039"/>
            <a:ext cx="133496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</a:p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相談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249232" y="6293039"/>
            <a:ext cx="133496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</a:p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査定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419408" y="6293039"/>
            <a:ext cx="133496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高価</a:t>
            </a:r>
          </a:p>
          <a:p>
            <a:pPr>
              <a:lnSpc>
                <a:spcPts val="50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買取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834960" y="8224995"/>
            <a:ext cx="4309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まずはお電話ください！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002757" y="8941690"/>
            <a:ext cx="19688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地域密着だから安心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01189" y="9088550"/>
            <a:ext cx="11166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創業</a:t>
            </a:r>
          </a:p>
          <a:p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50</a:t>
            </a: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002757" y="9181680"/>
            <a:ext cx="26885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アスクル不動産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02757" y="9682415"/>
            <a:ext cx="4966743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０３－１２３４－１１１１</a:t>
            </a:r>
            <a:r>
              <a:rPr lang="zh-CN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zh-CN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担当：鈴木</a:t>
            </a:r>
            <a:endParaRPr lang="ja-JP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120</TotalTime>
  <Words>138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16</cp:revision>
  <cp:lastPrinted>2015-02-27T06:56:30Z</cp:lastPrinted>
  <dcterms:created xsi:type="dcterms:W3CDTF">2013-08-07T01:16:52Z</dcterms:created>
  <dcterms:modified xsi:type="dcterms:W3CDTF">2015-03-03T06:22:08Z</dcterms:modified>
</cp:coreProperties>
</file>