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23E"/>
    <a:srgbClr val="55360F"/>
    <a:srgbClr val="9D2A22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>
          <a:xfrm>
            <a:off x="2906463" y="-3734"/>
            <a:ext cx="4867046" cy="557903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86209" cy="10908000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1122817" y="7997502"/>
            <a:ext cx="1188000" cy="118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310817" y="7997502"/>
            <a:ext cx="1188000" cy="118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39593" y="372630"/>
            <a:ext cx="2385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FDD2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２０１５</a:t>
            </a:r>
            <a:r>
              <a:rPr lang="en-US" altLang="ja-JP" sz="2000" dirty="0">
                <a:solidFill>
                  <a:srgbClr val="FDD2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.</a:t>
            </a:r>
            <a:r>
              <a:rPr lang="ja-JP" altLang="en-US" sz="2800" dirty="0">
                <a:solidFill>
                  <a:srgbClr val="FDD2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４</a:t>
            </a:r>
            <a:r>
              <a:rPr lang="en-US" altLang="ja-JP" sz="2000" dirty="0">
                <a:solidFill>
                  <a:srgbClr val="FDD2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.</a:t>
            </a:r>
            <a:r>
              <a:rPr lang="ja-JP" altLang="en-US" sz="2800" dirty="0">
                <a:solidFill>
                  <a:srgbClr val="FDD2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１１</a:t>
            </a:r>
            <a:r>
              <a:rPr lang="en-US" altLang="ja-JP" sz="2000" dirty="0">
                <a:solidFill>
                  <a:srgbClr val="FDD23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.SAT</a:t>
            </a:r>
            <a:endParaRPr lang="ja-JP" altLang="en-US" sz="2000" dirty="0">
              <a:solidFill>
                <a:srgbClr val="FDD23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20879" y="1912650"/>
            <a:ext cx="20617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</a:t>
            </a:r>
          </a:p>
          <a:p>
            <a:pPr algn="ctr"/>
            <a:r>
              <a:rPr lang="en-US" altLang="ja-JP" sz="4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Café</a:t>
            </a:r>
            <a:endParaRPr lang="ja-JP" altLang="en-US" sz="42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96495" y="3390912"/>
            <a:ext cx="2185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FDD23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ハワイから来たシェフが作る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814984" y="4121204"/>
            <a:ext cx="1475084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b="1" dirty="0" smtClean="0">
                <a:solidFill>
                  <a:srgbClr val="55360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ふわ</a:t>
            </a:r>
            <a:r>
              <a:rPr lang="ja-JP" altLang="en-US" sz="1800" b="1" dirty="0">
                <a:solidFill>
                  <a:srgbClr val="55360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ふ</a:t>
            </a:r>
            <a:r>
              <a:rPr lang="ja-JP" altLang="en-US" sz="1800" b="1" dirty="0" smtClean="0">
                <a:solidFill>
                  <a:srgbClr val="55360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わ</a:t>
            </a:r>
            <a:endParaRPr lang="ja-JP" altLang="en-US" sz="1800" b="1" dirty="0">
              <a:solidFill>
                <a:srgbClr val="55360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000" b="1" dirty="0" smtClean="0">
                <a:solidFill>
                  <a:srgbClr val="55360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パンケーキ</a:t>
            </a:r>
            <a:endParaRPr lang="ja-JP" altLang="en-US" sz="2000" b="1" dirty="0">
              <a:solidFill>
                <a:srgbClr val="55360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261675" y="6167119"/>
            <a:ext cx="22220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 パンケーキメニュー ］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367820" y="8377036"/>
            <a:ext cx="23621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200" dirty="0">
                <a:solidFill>
                  <a:srgbClr val="9D2A2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そのほかアサイーボウルや</a:t>
            </a:r>
          </a:p>
          <a:p>
            <a:pPr algn="ctr">
              <a:lnSpc>
                <a:spcPts val="1800"/>
              </a:lnSpc>
            </a:pPr>
            <a:r>
              <a:rPr lang="ja-JP" altLang="en-US" sz="1200" dirty="0">
                <a:solidFill>
                  <a:srgbClr val="9D2A2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各種サラダもご用意しています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36961" y="9720263"/>
            <a:ext cx="18341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Café ASKUL</a:t>
            </a:r>
            <a:endParaRPr lang="ja-JP" altLang="en-US" sz="2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36961" y="10052650"/>
            <a:ext cx="701643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zh-TW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135-0061  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zh-TW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－</a:t>
            </a:r>
            <a:r>
              <a:rPr lang="en-US" altLang="zh-TW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－</a:t>
            </a:r>
            <a:r>
              <a:rPr lang="en-US" altLang="zh-TW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en-US" altLang="zh-TW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zh-TW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lang="en-US" altLang="zh-TW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8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zh-TW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zh-TW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20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lang="en-US" altLang="zh-TW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zh-TW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（月曜定休）</a:t>
            </a:r>
            <a:endParaRPr lang="ja-JP" altLang="en-US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563067" y="6167119"/>
            <a:ext cx="18838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 ドリンクメニュー ］</a:t>
            </a:r>
            <a:endParaRPr lang="ja-JP" altLang="en-US" sz="1600" dirty="0">
              <a:solidFill>
                <a:srgbClr val="55360F"/>
              </a:solidFill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21" y="5738051"/>
            <a:ext cx="1037155" cy="29521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07" y="1017858"/>
            <a:ext cx="2191872" cy="459797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1056024" y="6551047"/>
            <a:ext cx="16256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プレーン</a:t>
            </a:r>
            <a:endParaRPr lang="en-US" altLang="ja-JP" sz="1100" dirty="0" smtClean="0">
              <a:solidFill>
                <a:srgbClr val="55360F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ストロベリー</a:t>
            </a:r>
            <a:r>
              <a:rPr lang="ja-JP" altLang="en-US" sz="1100" dirty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＆</a:t>
            </a:r>
            <a:r>
              <a:rPr lang="ja-JP" altLang="en-US" sz="1100" dirty="0" smtClean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ココナッツ</a:t>
            </a:r>
            <a:endParaRPr lang="en-US" altLang="ja-JP" sz="1100" dirty="0">
              <a:solidFill>
                <a:srgbClr val="5536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バナナチョコ</a:t>
            </a:r>
            <a:endParaRPr lang="en-US" altLang="ja-JP" sz="1100" dirty="0">
              <a:solidFill>
                <a:srgbClr val="5536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アスクルスペシャル</a:t>
            </a:r>
            <a:endParaRPr lang="ja-JP" altLang="en-US" sz="1100" dirty="0">
              <a:solidFill>
                <a:srgbClr val="5536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270640" y="6551047"/>
            <a:ext cx="1558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自家焙煎</a:t>
            </a:r>
            <a:r>
              <a:rPr lang="ja-JP" altLang="en-US" sz="1100" dirty="0" smtClean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珈琲</a:t>
            </a:r>
            <a:endParaRPr lang="en-US" altLang="ja-JP" sz="1100" dirty="0">
              <a:solidFill>
                <a:srgbClr val="5536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ダージリンティー</a:t>
            </a:r>
            <a:endParaRPr lang="en-US" altLang="ja-JP" sz="1100" dirty="0">
              <a:solidFill>
                <a:srgbClr val="5536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ココア</a:t>
            </a:r>
            <a:endParaRPr lang="en-US" altLang="ja-JP" sz="1100" dirty="0">
              <a:solidFill>
                <a:srgbClr val="5536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オリジナルスムージー</a:t>
            </a:r>
            <a:endParaRPr lang="ja-JP" altLang="en-US" sz="1100" dirty="0">
              <a:solidFill>
                <a:srgbClr val="5536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23719" y="6551047"/>
            <a:ext cx="740091" cy="12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100" dirty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600</a:t>
            </a:r>
          </a:p>
          <a:p>
            <a:pPr algn="r"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100" dirty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700</a:t>
            </a:r>
          </a:p>
          <a:p>
            <a:pPr algn="r"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100" dirty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800</a:t>
            </a:r>
          </a:p>
          <a:p>
            <a:pPr algn="r"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100" dirty="0" smtClean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1,000</a:t>
            </a:r>
            <a:endParaRPr lang="ja-JP" altLang="en-US" sz="1100" dirty="0">
              <a:solidFill>
                <a:srgbClr val="5536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1788319" y="6772275"/>
            <a:ext cx="1507331" cy="0"/>
          </a:xfrm>
          <a:prstGeom prst="line">
            <a:avLst/>
          </a:prstGeom>
          <a:ln w="19050">
            <a:solidFill>
              <a:srgbClr val="55360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2669381" y="7076885"/>
            <a:ext cx="626269" cy="0"/>
          </a:xfrm>
          <a:prstGeom prst="line">
            <a:avLst/>
          </a:prstGeom>
          <a:ln w="19050">
            <a:solidFill>
              <a:srgbClr val="55360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2043113" y="7381495"/>
            <a:ext cx="1252537" cy="0"/>
          </a:xfrm>
          <a:prstGeom prst="line">
            <a:avLst/>
          </a:prstGeom>
          <a:ln w="19050">
            <a:solidFill>
              <a:srgbClr val="55360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2372716" y="7686104"/>
            <a:ext cx="822922" cy="0"/>
          </a:xfrm>
          <a:prstGeom prst="line">
            <a:avLst/>
          </a:prstGeom>
          <a:ln w="19050">
            <a:solidFill>
              <a:srgbClr val="55360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6144520" y="6551047"/>
            <a:ext cx="6426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100" dirty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400</a:t>
            </a:r>
          </a:p>
          <a:p>
            <a:pPr algn="r"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100" dirty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350</a:t>
            </a:r>
          </a:p>
          <a:p>
            <a:pPr algn="r"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100" dirty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350</a:t>
            </a:r>
          </a:p>
          <a:p>
            <a:pPr algn="r">
              <a:lnSpc>
                <a:spcPts val="2400"/>
              </a:lnSpc>
            </a:pPr>
            <a:r>
              <a:rPr lang="ja-JP" altLang="en-US" sz="1100" dirty="0" smtClean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100" dirty="0">
                <a:solidFill>
                  <a:srgbClr val="55360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350</a:t>
            </a:r>
            <a:endParaRPr lang="ja-JP" altLang="en-US" sz="1100" dirty="0">
              <a:solidFill>
                <a:srgbClr val="55360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>
            <a:off x="5257801" y="6772275"/>
            <a:ext cx="948150" cy="0"/>
          </a:xfrm>
          <a:prstGeom prst="line">
            <a:avLst/>
          </a:prstGeom>
          <a:ln w="19050">
            <a:solidFill>
              <a:srgbClr val="55360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5429250" y="7076885"/>
            <a:ext cx="776701" cy="0"/>
          </a:xfrm>
          <a:prstGeom prst="line">
            <a:avLst/>
          </a:prstGeom>
          <a:ln w="19050">
            <a:solidFill>
              <a:srgbClr val="55360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4781550" y="7381495"/>
            <a:ext cx="1424401" cy="0"/>
          </a:xfrm>
          <a:prstGeom prst="line">
            <a:avLst/>
          </a:prstGeom>
          <a:ln w="19050">
            <a:solidFill>
              <a:srgbClr val="55360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5731876" y="7686104"/>
            <a:ext cx="474075" cy="0"/>
          </a:xfrm>
          <a:prstGeom prst="line">
            <a:avLst/>
          </a:prstGeom>
          <a:ln w="19050">
            <a:solidFill>
              <a:srgbClr val="55360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5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138</TotalTime>
  <Words>188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18</cp:revision>
  <cp:lastPrinted>2013-10-11T08:12:09Z</cp:lastPrinted>
  <dcterms:created xsi:type="dcterms:W3CDTF">2013-08-07T01:16:52Z</dcterms:created>
  <dcterms:modified xsi:type="dcterms:W3CDTF">2015-03-02T05:05:35Z</dcterms:modified>
</cp:coreProperties>
</file>