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93905"/>
    <a:srgbClr val="906E30"/>
    <a:srgbClr val="A4723A"/>
    <a:srgbClr val="664724"/>
    <a:srgbClr val="645226"/>
    <a:srgbClr val="640000"/>
    <a:srgbClr val="3E0000"/>
    <a:srgbClr val="FFC000"/>
    <a:srgbClr val="CC3300"/>
    <a:srgbClr val="4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-1974" y="-7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2015/3/2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図 3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7775378" cy="10908000"/>
          </a:xfrm>
          <a:prstGeom prst="rect">
            <a:avLst/>
          </a:prstGeom>
        </p:spPr>
      </p:pic>
      <p:sp>
        <p:nvSpPr>
          <p:cNvPr id="38" name="正方形/長方形 37"/>
          <p:cNvSpPr/>
          <p:nvPr/>
        </p:nvSpPr>
        <p:spPr>
          <a:xfrm>
            <a:off x="4260480" y="8753112"/>
            <a:ext cx="3027867" cy="168505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  <a:endPara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2612" y="0"/>
            <a:ext cx="2001161" cy="1995204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2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lang="en-US" altLang="ja-JP" sz="2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5" name="正方形/長方形 34"/>
          <p:cNvSpPr/>
          <p:nvPr/>
        </p:nvSpPr>
        <p:spPr>
          <a:xfrm>
            <a:off x="2612" y="1995204"/>
            <a:ext cx="2001161" cy="1890248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2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lang="en-US" altLang="ja-JP" sz="2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6" name="正方形/長方形 35"/>
          <p:cNvSpPr/>
          <p:nvPr/>
        </p:nvSpPr>
        <p:spPr>
          <a:xfrm>
            <a:off x="5769950" y="0"/>
            <a:ext cx="2001161" cy="1995204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2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lang="en-US" altLang="ja-JP" sz="2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7" name="正方形/長方形 36"/>
          <p:cNvSpPr/>
          <p:nvPr/>
        </p:nvSpPr>
        <p:spPr>
          <a:xfrm>
            <a:off x="5769950" y="1995204"/>
            <a:ext cx="2001161" cy="1890248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2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lang="en-US" altLang="ja-JP" sz="2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347244" y="4251953"/>
            <a:ext cx="228940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2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家族サービスに！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3308049" y="4251953"/>
            <a:ext cx="128753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2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婚活に！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5373491" y="4251953"/>
            <a:ext cx="196720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2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メタボ対策に！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341947" y="4959873"/>
            <a:ext cx="7277954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45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できる男子は厨房に</a:t>
            </a:r>
            <a:r>
              <a:rPr lang="ja-JP" altLang="en-US" sz="4500" dirty="0" smtClean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入る！！</a:t>
            </a:r>
            <a:endParaRPr lang="ja-JP" altLang="en-US" sz="4500" dirty="0">
              <a:solidFill>
                <a:schemeClr val="bg1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335052" y="6116000"/>
            <a:ext cx="2800767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参加者募集！</a:t>
            </a:r>
            <a:endParaRPr lang="ja-JP" altLang="en-US" sz="34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3626814" y="6808899"/>
            <a:ext cx="3886200" cy="157992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3200"/>
              </a:lnSpc>
              <a:tabLst>
                <a:tab pos="901700" algn="l"/>
              </a:tabLst>
            </a:pPr>
            <a:r>
              <a:rPr lang="ja-JP" altLang="en-US" sz="18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場　所	アスクルクッキングスクール</a:t>
            </a:r>
          </a:p>
          <a:p>
            <a:pPr>
              <a:lnSpc>
                <a:spcPts val="3200"/>
              </a:lnSpc>
              <a:tabLst>
                <a:tab pos="901700" algn="l"/>
              </a:tabLst>
            </a:pPr>
            <a:r>
              <a:rPr lang="ja-JP" altLang="en-US" sz="18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講　師　	料理研究家　明日　来子</a:t>
            </a:r>
          </a:p>
          <a:p>
            <a:pPr>
              <a:lnSpc>
                <a:spcPts val="3200"/>
              </a:lnSpc>
              <a:tabLst>
                <a:tab pos="901700" algn="l"/>
              </a:tabLst>
            </a:pPr>
            <a:r>
              <a:rPr lang="ja-JP" altLang="en-US" sz="18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参加費	￥</a:t>
            </a:r>
            <a:r>
              <a:rPr lang="en-US" altLang="ja-JP" sz="18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5,000</a:t>
            </a:r>
            <a:r>
              <a:rPr lang="ja-JP" altLang="en-US" sz="13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（材料費込み）</a:t>
            </a:r>
          </a:p>
          <a:p>
            <a:pPr>
              <a:lnSpc>
                <a:spcPts val="1800"/>
              </a:lnSpc>
              <a:tabLst>
                <a:tab pos="901700" algn="l"/>
              </a:tabLst>
            </a:pPr>
            <a:r>
              <a:rPr lang="en-US" altLang="ja-JP" sz="105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※</a:t>
            </a:r>
            <a:r>
              <a:rPr lang="ja-JP" altLang="en-US" sz="105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対象は</a:t>
            </a:r>
            <a:r>
              <a:rPr lang="en-US" altLang="ja-JP" sz="105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18</a:t>
            </a:r>
            <a:r>
              <a:rPr lang="ja-JP" altLang="en-US" sz="105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歳以上の男性に限ります。</a:t>
            </a:r>
            <a:r>
              <a:rPr lang="ja-JP" altLang="en-US" sz="8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（一時保育あり）	</a:t>
            </a:r>
            <a:endParaRPr lang="ja-JP" altLang="en-US" sz="105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351312" y="9085416"/>
            <a:ext cx="350769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2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アスクルクッキングスクール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351312" y="9526587"/>
            <a:ext cx="3886200" cy="104131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sz="13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〒</a:t>
            </a:r>
            <a:r>
              <a:rPr lang="en-US" altLang="ja-JP" sz="13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135-0061 </a:t>
            </a:r>
            <a:r>
              <a:rPr lang="ja-JP" altLang="en-US" sz="13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東京都江東区豊洲</a:t>
            </a:r>
            <a:r>
              <a:rPr lang="en-US" altLang="ja-JP" sz="13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3-2-3</a:t>
            </a:r>
          </a:p>
          <a:p>
            <a:r>
              <a:rPr lang="en-US" altLang="ja-JP" sz="32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TEL</a:t>
            </a:r>
            <a:r>
              <a:rPr lang="ja-JP" altLang="en-US" sz="32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　</a:t>
            </a:r>
            <a:r>
              <a:rPr lang="en-US" altLang="ja-JP" sz="32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03-1234-1111</a:t>
            </a:r>
          </a:p>
          <a:p>
            <a:pPr>
              <a:lnSpc>
                <a:spcPts val="1800"/>
              </a:lnSpc>
            </a:pPr>
            <a:r>
              <a:rPr lang="en-US" altLang="ja-JP" sz="19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URL</a:t>
            </a:r>
            <a:r>
              <a:rPr lang="ja-JP" altLang="en-US" sz="19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　</a:t>
            </a:r>
            <a:r>
              <a:rPr lang="en-US" altLang="ja-JP" sz="19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http://www.askult.com/</a:t>
            </a:r>
            <a:endParaRPr lang="ja-JP" altLang="en-US" sz="19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pic>
        <p:nvPicPr>
          <p:cNvPr id="15" name="図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1669" y="348283"/>
            <a:ext cx="3294340" cy="3273440"/>
          </a:xfrm>
          <a:prstGeom prst="rect">
            <a:avLst/>
          </a:prstGeom>
        </p:spPr>
      </p:pic>
      <p:sp>
        <p:nvSpPr>
          <p:cNvPr id="20" name="正方形/長方形 19"/>
          <p:cNvSpPr/>
          <p:nvPr/>
        </p:nvSpPr>
        <p:spPr>
          <a:xfrm>
            <a:off x="470488" y="6780158"/>
            <a:ext cx="805455" cy="17338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200"/>
              </a:lnSpc>
            </a:pPr>
            <a:r>
              <a:rPr lang="zh-TW" altLang="en-US" sz="1700" dirty="0" smtClean="0">
                <a:solidFill>
                  <a:srgbClr val="693905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第</a:t>
            </a:r>
            <a:r>
              <a:rPr lang="en-US" altLang="zh-TW" sz="1700" dirty="0" smtClean="0">
                <a:solidFill>
                  <a:srgbClr val="693905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</a:t>
            </a:r>
            <a:r>
              <a:rPr lang="zh-TW" altLang="en-US" sz="1700" dirty="0" smtClean="0">
                <a:solidFill>
                  <a:srgbClr val="693905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回</a:t>
            </a:r>
            <a:endParaRPr lang="zh-TW" altLang="en-US" sz="1700" dirty="0">
              <a:solidFill>
                <a:srgbClr val="693905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>
              <a:lnSpc>
                <a:spcPts val="3200"/>
              </a:lnSpc>
            </a:pPr>
            <a:r>
              <a:rPr lang="zh-TW" altLang="en-US" sz="1700" dirty="0" smtClean="0">
                <a:solidFill>
                  <a:srgbClr val="693905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第</a:t>
            </a:r>
            <a:r>
              <a:rPr lang="en-US" altLang="zh-TW" sz="1700" dirty="0" smtClean="0">
                <a:solidFill>
                  <a:srgbClr val="693905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2</a:t>
            </a:r>
            <a:r>
              <a:rPr lang="zh-TW" altLang="en-US" sz="1700" dirty="0" smtClean="0">
                <a:solidFill>
                  <a:srgbClr val="693905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回</a:t>
            </a:r>
            <a:endParaRPr lang="zh-TW" altLang="en-US" sz="1700" dirty="0">
              <a:solidFill>
                <a:srgbClr val="693905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>
              <a:lnSpc>
                <a:spcPts val="3200"/>
              </a:lnSpc>
            </a:pPr>
            <a:r>
              <a:rPr lang="zh-TW" altLang="en-US" sz="1700" dirty="0" smtClean="0">
                <a:solidFill>
                  <a:srgbClr val="693905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第</a:t>
            </a:r>
            <a:r>
              <a:rPr lang="en-US" altLang="zh-TW" sz="1700" dirty="0" smtClean="0">
                <a:solidFill>
                  <a:srgbClr val="693905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3</a:t>
            </a:r>
            <a:r>
              <a:rPr lang="zh-TW" altLang="en-US" sz="1700" dirty="0" smtClean="0">
                <a:solidFill>
                  <a:srgbClr val="693905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回</a:t>
            </a:r>
            <a:endParaRPr lang="zh-TW" altLang="en-US" sz="1700" dirty="0">
              <a:solidFill>
                <a:srgbClr val="693905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>
              <a:lnSpc>
                <a:spcPts val="3200"/>
              </a:lnSpc>
            </a:pPr>
            <a:r>
              <a:rPr lang="zh-TW" altLang="en-US" sz="1700" dirty="0" smtClean="0">
                <a:solidFill>
                  <a:srgbClr val="693905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第</a:t>
            </a:r>
            <a:r>
              <a:rPr lang="en-US" altLang="zh-TW" sz="1700" dirty="0" smtClean="0">
                <a:solidFill>
                  <a:srgbClr val="693905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4</a:t>
            </a:r>
            <a:r>
              <a:rPr lang="zh-TW" altLang="en-US" sz="1700" dirty="0" smtClean="0">
                <a:solidFill>
                  <a:srgbClr val="693905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回</a:t>
            </a:r>
            <a:endParaRPr lang="ja-JP" altLang="en-US" sz="1700" dirty="0">
              <a:solidFill>
                <a:srgbClr val="693905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1263243" y="6790763"/>
            <a:ext cx="2260245" cy="17338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200"/>
              </a:lnSpc>
            </a:pPr>
            <a:r>
              <a:rPr lang="en-US" altLang="zh-TW" sz="15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4</a:t>
            </a:r>
            <a:r>
              <a:rPr lang="zh-TW" altLang="en-US" sz="15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月</a:t>
            </a:r>
            <a:r>
              <a:rPr lang="en-US" altLang="zh-TW" sz="15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5</a:t>
            </a:r>
            <a:r>
              <a:rPr lang="zh-TW" altLang="en-US" sz="15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日（土）</a:t>
            </a:r>
            <a:r>
              <a:rPr lang="en-US" altLang="zh-TW" sz="15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13</a:t>
            </a:r>
            <a:r>
              <a:rPr lang="zh-TW" altLang="en-US" sz="15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時～</a:t>
            </a:r>
            <a:r>
              <a:rPr lang="en-US" altLang="zh-TW" sz="15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17</a:t>
            </a:r>
            <a:r>
              <a:rPr lang="zh-TW" altLang="en-US" sz="15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時	</a:t>
            </a:r>
          </a:p>
          <a:p>
            <a:pPr>
              <a:lnSpc>
                <a:spcPts val="3200"/>
              </a:lnSpc>
            </a:pPr>
            <a:r>
              <a:rPr lang="en-US" altLang="zh-TW" sz="15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4</a:t>
            </a:r>
            <a:r>
              <a:rPr lang="zh-TW" altLang="en-US" sz="15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月</a:t>
            </a:r>
            <a:r>
              <a:rPr lang="en-US" altLang="zh-TW" sz="15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12</a:t>
            </a:r>
            <a:r>
              <a:rPr lang="zh-TW" altLang="en-US" sz="15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日（土）</a:t>
            </a:r>
            <a:r>
              <a:rPr lang="en-US" altLang="zh-TW" sz="15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13</a:t>
            </a:r>
            <a:r>
              <a:rPr lang="zh-TW" altLang="en-US" sz="15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時～</a:t>
            </a:r>
            <a:r>
              <a:rPr lang="en-US" altLang="zh-TW" sz="15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17</a:t>
            </a:r>
            <a:r>
              <a:rPr lang="zh-TW" altLang="en-US" sz="15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時</a:t>
            </a:r>
            <a:endParaRPr lang="zh-TW" altLang="en-US" sz="15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>
              <a:lnSpc>
                <a:spcPts val="3200"/>
              </a:lnSpc>
            </a:pPr>
            <a:r>
              <a:rPr lang="en-US" altLang="zh-TW" sz="15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4</a:t>
            </a:r>
            <a:r>
              <a:rPr lang="zh-TW" altLang="en-US" sz="15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月</a:t>
            </a:r>
            <a:r>
              <a:rPr lang="en-US" altLang="zh-TW" sz="15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19</a:t>
            </a:r>
            <a:r>
              <a:rPr lang="zh-TW" altLang="en-US" sz="15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日（土）</a:t>
            </a:r>
            <a:r>
              <a:rPr lang="en-US" altLang="zh-TW" sz="15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13</a:t>
            </a:r>
            <a:r>
              <a:rPr lang="zh-TW" altLang="en-US" sz="15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時～</a:t>
            </a:r>
            <a:r>
              <a:rPr lang="en-US" altLang="zh-TW" sz="15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17</a:t>
            </a:r>
            <a:r>
              <a:rPr lang="zh-TW" altLang="en-US" sz="15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時</a:t>
            </a:r>
            <a:endParaRPr lang="zh-TW" altLang="en-US" sz="15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>
              <a:lnSpc>
                <a:spcPts val="3200"/>
              </a:lnSpc>
            </a:pPr>
            <a:r>
              <a:rPr lang="en-US" altLang="zh-TW" sz="15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4</a:t>
            </a:r>
            <a:r>
              <a:rPr lang="zh-TW" altLang="en-US" sz="15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月</a:t>
            </a:r>
            <a:r>
              <a:rPr lang="en-US" altLang="zh-TW" sz="15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26</a:t>
            </a:r>
            <a:r>
              <a:rPr lang="zh-TW" altLang="en-US" sz="15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日（土）</a:t>
            </a:r>
            <a:r>
              <a:rPr lang="en-US" altLang="zh-TW" sz="15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13</a:t>
            </a:r>
            <a:r>
              <a:rPr lang="zh-TW" altLang="en-US" sz="15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時～</a:t>
            </a:r>
            <a:r>
              <a:rPr lang="en-US" altLang="zh-TW" sz="15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17</a:t>
            </a:r>
            <a:r>
              <a:rPr lang="zh-TW" altLang="en-US" sz="15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時</a:t>
            </a:r>
            <a:endParaRPr lang="ja-JP" altLang="en-US" sz="15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433404" y="8768930"/>
            <a:ext cx="191590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dirty="0">
                <a:solidFill>
                  <a:srgbClr val="693905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お申込み・お問い合わせは</a:t>
            </a: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146</TotalTime>
  <Words>178</Words>
  <Application>Microsoft Office PowerPoint</Application>
  <PresentationFormat>ユーザー設定</PresentationFormat>
  <Paragraphs>52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astra</cp:lastModifiedBy>
  <cp:revision>22</cp:revision>
  <cp:lastPrinted>2015-02-27T08:25:58Z</cp:lastPrinted>
  <dcterms:created xsi:type="dcterms:W3CDTF">2013-08-07T01:16:52Z</dcterms:created>
  <dcterms:modified xsi:type="dcterms:W3CDTF">2015-03-02T05:15:33Z</dcterms:modified>
</cp:coreProperties>
</file>