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6D8E"/>
    <a:srgbClr val="E7437D"/>
    <a:srgbClr val="104D7C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-2022" y="-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図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" y="300"/>
            <a:ext cx="7775378" cy="10908000"/>
          </a:xfrm>
          <a:prstGeom prst="rect">
            <a:avLst/>
          </a:prstGeom>
        </p:spPr>
      </p:pic>
      <p:sp>
        <p:nvSpPr>
          <p:cNvPr id="49" name="正方形/長方形 48"/>
          <p:cNvSpPr/>
          <p:nvPr/>
        </p:nvSpPr>
        <p:spPr>
          <a:xfrm>
            <a:off x="462796" y="469469"/>
            <a:ext cx="2327721" cy="392394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3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3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3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462796" y="4755358"/>
            <a:ext cx="2327721" cy="391953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3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3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3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4914852" y="9200189"/>
            <a:ext cx="2393033" cy="133497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6565524" y="338144"/>
            <a:ext cx="830997" cy="358527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4200" dirty="0">
                <a:solidFill>
                  <a:srgbClr val="104D7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居酒屋アスクル</a:t>
            </a:r>
          </a:p>
        </p:txBody>
      </p:sp>
      <p:sp>
        <p:nvSpPr>
          <p:cNvPr id="5" name="正方形/長方形 4"/>
          <p:cNvSpPr/>
          <p:nvPr/>
        </p:nvSpPr>
        <p:spPr>
          <a:xfrm rot="900000">
            <a:off x="5509212" y="5140785"/>
            <a:ext cx="920825" cy="4001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おまかせ</a:t>
            </a:r>
          </a:p>
          <a:p>
            <a:r>
              <a:rPr lang="ja-JP" altLang="en-US" sz="1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ください！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6743576" y="6136947"/>
            <a:ext cx="384721" cy="1400383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3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コースにプラス！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6086985" y="6000118"/>
            <a:ext cx="661720" cy="265713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3100" dirty="0">
                <a:solidFill>
                  <a:srgbClr val="E7437D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飲み放題コース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377424" y="6596463"/>
            <a:ext cx="738664" cy="247128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400" dirty="0" smtClean="0">
                <a:latin typeface="HGP明朝B" panose="02020800000000000000" pitchFamily="18" charset="-128"/>
                <a:ea typeface="HGP明朝B" panose="02020800000000000000" pitchFamily="18" charset="-128"/>
              </a:rPr>
              <a:t>９０分</a:t>
            </a:r>
            <a:r>
              <a:rPr lang="ja-JP" altLang="en-US" sz="1800" dirty="0" smtClean="0">
                <a:latin typeface="HGP明朝B" panose="02020800000000000000" pitchFamily="18" charset="-128"/>
                <a:ea typeface="HGP明朝B" panose="02020800000000000000" pitchFamily="18" charset="-128"/>
              </a:rPr>
              <a:t> </a:t>
            </a:r>
            <a:r>
              <a:rPr lang="ja-JP" altLang="en-US" sz="1800" dirty="0">
                <a:latin typeface="HGP明朝B" panose="02020800000000000000" pitchFamily="18" charset="-128"/>
                <a:ea typeface="HGP明朝B" panose="02020800000000000000" pitchFamily="18" charset="-128"/>
              </a:rPr>
              <a:t>　</a:t>
            </a:r>
            <a:r>
              <a:rPr lang="ja-JP" altLang="en-US" sz="1800" dirty="0" smtClean="0">
                <a:solidFill>
                  <a:srgbClr val="EB6D8E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１，５００円</a:t>
            </a:r>
            <a:endParaRPr lang="ja-JP" altLang="en-US" sz="1800" dirty="0">
              <a:solidFill>
                <a:srgbClr val="EB6D8E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r>
              <a:rPr lang="ja-JP" altLang="en-US" sz="1400" dirty="0" smtClean="0">
                <a:latin typeface="HGP明朝B" panose="02020800000000000000" pitchFamily="18" charset="-128"/>
                <a:ea typeface="HGP明朝B" panose="02020800000000000000" pitchFamily="18" charset="-128"/>
              </a:rPr>
              <a:t>１２０分</a:t>
            </a:r>
            <a:r>
              <a:rPr lang="ja-JP" altLang="en-US" sz="1800" dirty="0" smtClean="0">
                <a:latin typeface="HGP明朝B" panose="02020800000000000000" pitchFamily="18" charset="-128"/>
                <a:ea typeface="HGP明朝B" panose="02020800000000000000" pitchFamily="18" charset="-128"/>
              </a:rPr>
              <a:t> </a:t>
            </a:r>
            <a:r>
              <a:rPr lang="ja-JP" altLang="en-US" sz="1800" dirty="0" smtClean="0">
                <a:solidFill>
                  <a:srgbClr val="EB6D8E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２，０００円</a:t>
            </a:r>
            <a:endParaRPr lang="ja-JP" altLang="en-US" sz="1800" dirty="0">
              <a:solidFill>
                <a:srgbClr val="EB6D8E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095275" y="340690"/>
            <a:ext cx="446276" cy="107657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贅沢コース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380157" y="6085462"/>
            <a:ext cx="415498" cy="86196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500" dirty="0">
                <a:latin typeface="HGP明朝E" panose="02020900000000000000" pitchFamily="18" charset="-128"/>
                <a:ea typeface="HGP明朝E" panose="02020900000000000000" pitchFamily="18" charset="-128"/>
              </a:rPr>
              <a:t>お</a:t>
            </a:r>
            <a:r>
              <a:rPr lang="en-US" altLang="ja-JP" sz="1500" dirty="0">
                <a:latin typeface="HGP明朝E" panose="02020900000000000000" pitchFamily="18" charset="-128"/>
                <a:ea typeface="HGP明朝E" panose="02020900000000000000" pitchFamily="18" charset="-128"/>
              </a:rPr>
              <a:t>1</a:t>
            </a:r>
            <a:r>
              <a:rPr lang="ja-JP" altLang="en-US" sz="1500" dirty="0">
                <a:latin typeface="HGP明朝E" panose="02020900000000000000" pitchFamily="18" charset="-128"/>
                <a:ea typeface="HGP明朝E" panose="02020900000000000000" pitchFamily="18" charset="-128"/>
              </a:rPr>
              <a:t>人様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802293" y="1854838"/>
            <a:ext cx="800219" cy="236699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4000" dirty="0" smtClean="0">
                <a:solidFill>
                  <a:srgbClr val="EB6D8E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３</a:t>
            </a:r>
            <a:r>
              <a:rPr lang="ja-JP" altLang="en-US" sz="3000" dirty="0" smtClean="0">
                <a:solidFill>
                  <a:srgbClr val="EB6D8E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，</a:t>
            </a:r>
            <a:r>
              <a:rPr lang="ja-JP" altLang="en-US" sz="4000" dirty="0" smtClean="0">
                <a:solidFill>
                  <a:srgbClr val="EB6D8E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０００</a:t>
            </a:r>
            <a:r>
              <a:rPr lang="ja-JP" altLang="en-US" sz="2500" dirty="0" smtClean="0">
                <a:solidFill>
                  <a:srgbClr val="EB6D8E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円</a:t>
            </a:r>
            <a:endParaRPr lang="ja-JP" altLang="en-US" sz="2500" dirty="0">
              <a:solidFill>
                <a:srgbClr val="EB6D8E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861656" y="619246"/>
            <a:ext cx="507831" cy="402406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050" dirty="0">
                <a:latin typeface="HGP明朝B" panose="02020800000000000000" pitchFamily="18" charset="-128"/>
                <a:ea typeface="HGP明朝B" panose="02020800000000000000" pitchFamily="18" charset="-128"/>
              </a:rPr>
              <a:t>本日のとりあえず／本日の肉料理／本日の魚料理／本日の珍味</a:t>
            </a:r>
          </a:p>
          <a:p>
            <a:r>
              <a:rPr lang="ja-JP" altLang="en-US" sz="1050" dirty="0">
                <a:latin typeface="HGP明朝B" panose="02020800000000000000" pitchFamily="18" charset="-128"/>
                <a:ea typeface="HGP明朝B" panose="02020800000000000000" pitchFamily="18" charset="-128"/>
              </a:rPr>
              <a:t>本日の野菜料理／本日の鍋／本日のごはん／デザート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095275" y="4643308"/>
            <a:ext cx="446276" cy="102528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潤いコース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3802293" y="6134229"/>
            <a:ext cx="800219" cy="236699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4000" dirty="0" smtClean="0">
                <a:solidFill>
                  <a:srgbClr val="EB6D8E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４</a:t>
            </a:r>
            <a:r>
              <a:rPr lang="ja-JP" altLang="en-US" sz="3000" dirty="0" smtClean="0">
                <a:solidFill>
                  <a:srgbClr val="EB6D8E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，</a:t>
            </a:r>
            <a:r>
              <a:rPr lang="ja-JP" altLang="en-US" sz="4000" dirty="0" smtClean="0">
                <a:solidFill>
                  <a:srgbClr val="EB6D8E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０００</a:t>
            </a:r>
            <a:r>
              <a:rPr lang="ja-JP" altLang="en-US" sz="2500" dirty="0" smtClean="0">
                <a:solidFill>
                  <a:srgbClr val="EB6D8E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円</a:t>
            </a:r>
            <a:endParaRPr lang="ja-JP" altLang="en-US" sz="2500" dirty="0">
              <a:solidFill>
                <a:srgbClr val="EB6D8E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238933" y="650489"/>
            <a:ext cx="384721" cy="82490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300" dirty="0">
                <a:latin typeface="HGP明朝B" panose="02020800000000000000" pitchFamily="18" charset="-128"/>
                <a:ea typeface="HGP明朝B" panose="02020800000000000000" pitchFamily="18" charset="-128"/>
              </a:rPr>
              <a:t>コース内容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1545590" y="9111725"/>
            <a:ext cx="2355132" cy="492443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ja-JP" altLang="en-US" sz="2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居酒屋アスクル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358021" y="9483249"/>
            <a:ext cx="4567276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ja-JP" sz="3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 03-1234-1111</a:t>
            </a:r>
            <a:endParaRPr lang="ja-JP" altLang="en-US" sz="35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58021" y="9999407"/>
            <a:ext cx="2813591" cy="369332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TW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営業時間 </a:t>
            </a:r>
            <a:r>
              <a:rPr lang="en-US" altLang="zh-TW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17</a:t>
            </a:r>
            <a:r>
              <a:rPr lang="zh-TW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zh-TW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00〜24</a:t>
            </a:r>
            <a:r>
              <a:rPr lang="zh-TW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zh-TW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endParaRPr lang="ja-JP" altLang="en-US" sz="1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70213" y="10279823"/>
            <a:ext cx="2781531" cy="38472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ja-JP" sz="1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http://www.askult.com/</a:t>
            </a:r>
            <a:endParaRPr lang="ja-JP" altLang="en-US" sz="19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4380157" y="1804688"/>
            <a:ext cx="415498" cy="86196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500" dirty="0">
                <a:latin typeface="HGP明朝E" panose="02020900000000000000" pitchFamily="18" charset="-128"/>
                <a:ea typeface="HGP明朝E" panose="02020900000000000000" pitchFamily="18" charset="-128"/>
              </a:rPr>
              <a:t>お</a:t>
            </a:r>
            <a:r>
              <a:rPr lang="en-US" altLang="ja-JP" sz="1500" dirty="0">
                <a:latin typeface="HGP明朝E" panose="02020900000000000000" pitchFamily="18" charset="-128"/>
                <a:ea typeface="HGP明朝E" panose="02020900000000000000" pitchFamily="18" charset="-128"/>
              </a:rPr>
              <a:t>1</a:t>
            </a:r>
            <a:r>
              <a:rPr lang="ja-JP" altLang="en-US" sz="1500" dirty="0">
                <a:latin typeface="HGP明朝E" panose="02020900000000000000" pitchFamily="18" charset="-128"/>
                <a:ea typeface="HGP明朝E" panose="02020900000000000000" pitchFamily="18" charset="-128"/>
              </a:rPr>
              <a:t>人様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2861656" y="4883125"/>
            <a:ext cx="507831" cy="402406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050" dirty="0">
                <a:latin typeface="HGP明朝B" panose="02020800000000000000" pitchFamily="18" charset="-128"/>
                <a:ea typeface="HGP明朝B" panose="02020800000000000000" pitchFamily="18" charset="-128"/>
              </a:rPr>
              <a:t>本日のとりあえず／本日の肉料理／本日の魚料理／本日の珍味</a:t>
            </a:r>
          </a:p>
          <a:p>
            <a:r>
              <a:rPr lang="ja-JP" altLang="en-US" sz="1050" dirty="0">
                <a:latin typeface="HGP明朝B" panose="02020800000000000000" pitchFamily="18" charset="-128"/>
                <a:ea typeface="HGP明朝B" panose="02020800000000000000" pitchFamily="18" charset="-128"/>
              </a:rPr>
              <a:t>本日の野菜料理／本日の鍋／本日のごはん／デザート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3238933" y="4914368"/>
            <a:ext cx="384721" cy="82490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300" dirty="0">
                <a:latin typeface="HGP明朝B" panose="02020800000000000000" pitchFamily="18" charset="-128"/>
                <a:ea typeface="HGP明朝B" panose="02020800000000000000" pitchFamily="18" charset="-128"/>
              </a:rPr>
              <a:t>コース内容</a:t>
            </a:r>
          </a:p>
        </p:txBody>
      </p:sp>
      <p:pic>
        <p:nvPicPr>
          <p:cNvPr id="39" name="図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269" y="5809559"/>
            <a:ext cx="922206" cy="747170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692" y="387575"/>
            <a:ext cx="1021480" cy="4255733"/>
          </a:xfrm>
          <a:prstGeom prst="rect">
            <a:avLst/>
          </a:prstGeom>
        </p:spPr>
      </p:pic>
      <p:sp>
        <p:nvSpPr>
          <p:cNvPr id="47" name="正方形/長方形 46"/>
          <p:cNvSpPr/>
          <p:nvPr/>
        </p:nvSpPr>
        <p:spPr>
          <a:xfrm>
            <a:off x="4914852" y="10376767"/>
            <a:ext cx="2394000" cy="158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>
              <a:lnSpc>
                <a:spcPts val="700"/>
              </a:lnSpc>
            </a:pPr>
            <a:r>
              <a:rPr lang="zh-TW" altLang="en-US" sz="700" dirty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〒</a:t>
            </a:r>
            <a:r>
              <a:rPr lang="en-US" altLang="zh-TW" sz="700" dirty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135-0061 </a:t>
            </a:r>
            <a:r>
              <a:rPr lang="zh-TW" altLang="en-US" sz="700" dirty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</a:t>
            </a:r>
            <a:r>
              <a:rPr lang="en-US" altLang="zh-TW" sz="700" dirty="0" smtClean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</a:t>
            </a:r>
            <a:endParaRPr lang="ja-JP" altLang="en-US" sz="700" dirty="0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6742636" y="3910614"/>
            <a:ext cx="477054" cy="167289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900" dirty="0">
                <a:solidFill>
                  <a:srgbClr val="104D7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春の宴会プラン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437381" y="9165343"/>
            <a:ext cx="1055097" cy="369332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ja-JP" altLang="en-US" sz="1800" dirty="0">
                <a:solidFill>
                  <a:srgbClr val="EB6D8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ご予約は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>
            <a:lumMod val="5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149</TotalTime>
  <Words>232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22</cp:revision>
  <cp:lastPrinted>2015-03-02T05:33:11Z</cp:lastPrinted>
  <dcterms:created xsi:type="dcterms:W3CDTF">2013-08-07T01:16:52Z</dcterms:created>
  <dcterms:modified xsi:type="dcterms:W3CDTF">2015-03-02T05:34:01Z</dcterms:modified>
</cp:coreProperties>
</file>