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C0F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図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378" cy="109080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629" y="8329046"/>
            <a:ext cx="579971" cy="74978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708558" y="660109"/>
            <a:ext cx="34820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rgbClr val="EC6C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アスクル・イタリアンで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606292" y="964393"/>
            <a:ext cx="12843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4/4</a:t>
            </a:r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</a:t>
            </a:r>
            <a:r>
              <a:rPr lang="en-US" altLang="ja-JP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SAT</a:t>
            </a:r>
            <a:r>
              <a:rPr lang="ja-JP" altLang="en-US" sz="11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］</a:t>
            </a:r>
            <a:r>
              <a:rPr lang="en-US" altLang="ja-JP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lang="en-US" altLang="ja-JP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〜</a:t>
            </a:r>
            <a:endParaRPr lang="ja-JP" altLang="en-US" sz="12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606201" y="1314544"/>
            <a:ext cx="119776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4/25</a:t>
            </a:r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</a:t>
            </a:r>
            <a:r>
              <a:rPr lang="en-US" altLang="ja-JP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SAT</a:t>
            </a:r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］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97391" y="985360"/>
            <a:ext cx="474360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rgbClr val="EC6C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春の歓送迎会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658173" y="2294147"/>
            <a:ext cx="481750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メニューから組み合わせて お一人様 </a:t>
            </a:r>
            <a:r>
              <a:rPr lang="ja-JP" altLang="en-US" sz="2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2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0,000〜</a:t>
            </a:r>
            <a:endParaRPr lang="ja-JP" altLang="en-US" sz="23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630560" y="2783058"/>
            <a:ext cx="9252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Pasta</a:t>
            </a:r>
            <a:endParaRPr lang="ja-JP" altLang="en-US" sz="2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956344" y="3198856"/>
            <a:ext cx="3228491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鶏肉とほうれん草の</a:t>
            </a:r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ペペロンチーノ</a:t>
            </a:r>
            <a:endParaRPr lang="en-US" altLang="ja-JP" sz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トマトと牛肉の煮込み風</a:t>
            </a:r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スープパスタ</a:t>
            </a:r>
            <a:endParaRPr lang="en-US" altLang="ja-JP" sz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特製スパイシーソースのナポリタン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1522357" y="4143087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Risotto</a:t>
            </a:r>
            <a:endParaRPr lang="ja-JP" altLang="en-US" sz="2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956344" y="4549153"/>
            <a:ext cx="3228491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ja-JP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種のチーズが決め手の</a:t>
            </a:r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クリーミーリゾット</a:t>
            </a:r>
            <a:endParaRPr lang="en-US" altLang="ja-JP" sz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海の恵み！イカ墨の</a:t>
            </a:r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シーフードリゾット</a:t>
            </a:r>
            <a:endParaRPr lang="en-US" altLang="ja-JP" sz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スタミナ抜群！豚ひき肉のワイルド・リゾット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6153843" y="4549153"/>
            <a:ext cx="620683" cy="9002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800</a:t>
            </a:r>
          </a:p>
          <a:p>
            <a:pPr>
              <a:lnSpc>
                <a:spcPts val="2100"/>
              </a:lnSpc>
            </a:pPr>
            <a:r>
              <a:rPr lang="ja-JP" altLang="en-US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900</a:t>
            </a:r>
          </a:p>
          <a:p>
            <a:pPr>
              <a:lnSpc>
                <a:spcPts val="2100"/>
              </a:lnSpc>
            </a:pPr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700</a:t>
            </a:r>
            <a:endParaRPr lang="ja-JP" altLang="en-US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25" name="正方形/長方形 1024"/>
          <p:cNvSpPr/>
          <p:nvPr/>
        </p:nvSpPr>
        <p:spPr>
          <a:xfrm>
            <a:off x="956344" y="5904167"/>
            <a:ext cx="3228491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産地直送野菜の</a:t>
            </a:r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グリーンサラダ</a:t>
            </a:r>
            <a:endParaRPr lang="en-US" altLang="ja-JP" sz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こだわり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有機野菜のシーザーサラダ</a:t>
            </a:r>
            <a:endParaRPr lang="en-US" altLang="ja-JP" sz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トマト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丸ごと一個を使用！豪快</a:t>
            </a:r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サラダ</a:t>
            </a:r>
            <a:endParaRPr lang="ja-JP" altLang="en-US" sz="1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27" name="正方形/長方形 1026"/>
          <p:cNvSpPr/>
          <p:nvPr/>
        </p:nvSpPr>
        <p:spPr>
          <a:xfrm>
            <a:off x="6153843" y="5904167"/>
            <a:ext cx="676788" cy="9002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600</a:t>
            </a:r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endParaRPr lang="en-US" altLang="ja-JP" sz="13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800</a:t>
            </a:r>
          </a:p>
          <a:p>
            <a:pPr>
              <a:lnSpc>
                <a:spcPts val="2100"/>
              </a:lnSpc>
            </a:pPr>
            <a:r>
              <a:rPr lang="ja-JP" altLang="en-US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900</a:t>
            </a:r>
            <a:endParaRPr lang="ja-JP" altLang="en-US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28" name="正方形/長方形 1027"/>
          <p:cNvSpPr/>
          <p:nvPr/>
        </p:nvSpPr>
        <p:spPr>
          <a:xfrm>
            <a:off x="956344" y="7276716"/>
            <a:ext cx="3228491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爽やかな口当たり！イタリアン・</a:t>
            </a:r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ジェラート</a:t>
            </a:r>
            <a:endParaRPr lang="en-US" altLang="ja-JP" sz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焼き立て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！クリーミーなエッグタルト</a:t>
            </a:r>
            <a:endParaRPr lang="en-US" altLang="ja-JP" sz="12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季節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限定！イチゴの</a:t>
            </a:r>
            <a:r>
              <a:rPr lang="ja-JP" altLang="en-US" sz="12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シャーベット</a:t>
            </a:r>
            <a:endParaRPr lang="ja-JP" altLang="en-US" sz="1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29" name="正方形/長方形 1028"/>
          <p:cNvSpPr/>
          <p:nvPr/>
        </p:nvSpPr>
        <p:spPr>
          <a:xfrm>
            <a:off x="6153843" y="7276716"/>
            <a:ext cx="620683" cy="9002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600</a:t>
            </a:r>
          </a:p>
          <a:p>
            <a:pPr>
              <a:lnSpc>
                <a:spcPts val="2100"/>
              </a:lnSpc>
            </a:pPr>
            <a:r>
              <a:rPr lang="ja-JP" altLang="en-US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600</a:t>
            </a:r>
          </a:p>
          <a:p>
            <a:pPr>
              <a:lnSpc>
                <a:spcPts val="2100"/>
              </a:lnSpc>
            </a:pPr>
            <a:r>
              <a:rPr lang="ja-JP" altLang="en-US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600</a:t>
            </a:r>
            <a:endParaRPr lang="ja-JP" altLang="en-US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30" name="正方形/長方形 1029"/>
          <p:cNvSpPr/>
          <p:nvPr/>
        </p:nvSpPr>
        <p:spPr>
          <a:xfrm>
            <a:off x="1631361" y="5511120"/>
            <a:ext cx="9236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Salad</a:t>
            </a:r>
            <a:endParaRPr lang="ja-JP" altLang="en-US" sz="2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31" name="正方形/長方形 1030"/>
          <p:cNvSpPr/>
          <p:nvPr/>
        </p:nvSpPr>
        <p:spPr>
          <a:xfrm>
            <a:off x="1831486" y="8483440"/>
            <a:ext cx="4939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ja-JP" altLang="en-US" sz="1800" dirty="0" smtClean="0">
                <a:solidFill>
                  <a:srgbClr val="EC6C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ソムリエ</a:t>
            </a:r>
            <a:r>
              <a:rPr lang="ja-JP" altLang="en-US" sz="1800" dirty="0">
                <a:solidFill>
                  <a:srgbClr val="EC6C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がセレクトしたワインの飲み放題コース</a:t>
            </a:r>
            <a:r>
              <a:rPr lang="ja-JP" altLang="en-US" sz="1800" dirty="0" smtClean="0">
                <a:solidFill>
                  <a:srgbClr val="EC6C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！</a:t>
            </a:r>
            <a:endParaRPr lang="ja-JP" altLang="en-US" sz="1800" dirty="0">
              <a:solidFill>
                <a:srgbClr val="EC6C0F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32" name="正方形/長方形 1031"/>
          <p:cNvSpPr/>
          <p:nvPr/>
        </p:nvSpPr>
        <p:spPr>
          <a:xfrm>
            <a:off x="1831486" y="8779620"/>
            <a:ext cx="43864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90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 ￥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2,500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／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120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 ￥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3,000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／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150</a:t>
            </a:r>
            <a:r>
              <a:rPr lang="ja-JP" altLang="en-US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 ￥</a:t>
            </a:r>
            <a:r>
              <a:rPr lang="en-US" altLang="ja-JP" sz="1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3,500</a:t>
            </a:r>
            <a:endParaRPr lang="ja-JP" altLang="en-US" sz="16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33" name="正方形/長方形 1032"/>
          <p:cNvSpPr/>
          <p:nvPr/>
        </p:nvSpPr>
        <p:spPr>
          <a:xfrm>
            <a:off x="723441" y="9343984"/>
            <a:ext cx="8771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EC6C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ご予約は</a:t>
            </a:r>
          </a:p>
        </p:txBody>
      </p:sp>
      <p:sp>
        <p:nvSpPr>
          <p:cNvPr id="1034" name="正方形/長方形 1033"/>
          <p:cNvSpPr/>
          <p:nvPr/>
        </p:nvSpPr>
        <p:spPr>
          <a:xfrm>
            <a:off x="1501218" y="9205485"/>
            <a:ext cx="299152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300" dirty="0">
                <a:solidFill>
                  <a:srgbClr val="EC6C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 03-1234-1111</a:t>
            </a:r>
            <a:endParaRPr lang="ja-JP" altLang="en-US" sz="2300" dirty="0">
              <a:solidFill>
                <a:srgbClr val="EC6C0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35" name="正方形/長方形 1034"/>
          <p:cNvSpPr/>
          <p:nvPr/>
        </p:nvSpPr>
        <p:spPr>
          <a:xfrm>
            <a:off x="4408437" y="9205485"/>
            <a:ext cx="1149088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100" dirty="0">
                <a:solidFill>
                  <a:srgbClr val="EC6C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営業時間</a:t>
            </a:r>
          </a:p>
          <a:p>
            <a:r>
              <a:rPr lang="en-US" altLang="zh-TW" sz="1200" dirty="0">
                <a:solidFill>
                  <a:srgbClr val="EC6C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zh-TW" altLang="en-US" sz="1200" dirty="0">
                <a:solidFill>
                  <a:srgbClr val="EC6C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zh-TW" sz="1200" dirty="0">
                <a:solidFill>
                  <a:srgbClr val="EC6C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00〜00</a:t>
            </a:r>
            <a:r>
              <a:rPr lang="zh-TW" altLang="en-US" sz="1200" dirty="0">
                <a:solidFill>
                  <a:srgbClr val="EC6C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zh-TW" sz="1200" dirty="0">
                <a:solidFill>
                  <a:srgbClr val="EC6C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1200" dirty="0">
              <a:solidFill>
                <a:srgbClr val="EC6C0F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36" name="正方形/長方形 1035"/>
          <p:cNvSpPr/>
          <p:nvPr/>
        </p:nvSpPr>
        <p:spPr>
          <a:xfrm>
            <a:off x="718152" y="9636925"/>
            <a:ext cx="14574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アスクル・イタリアン</a:t>
            </a:r>
          </a:p>
        </p:txBody>
      </p:sp>
      <p:sp>
        <p:nvSpPr>
          <p:cNvPr id="1037" name="正方形/長方形 1036"/>
          <p:cNvSpPr/>
          <p:nvPr/>
        </p:nvSpPr>
        <p:spPr>
          <a:xfrm>
            <a:off x="2075062" y="9675397"/>
            <a:ext cx="3886200" cy="2000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7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〒</a:t>
            </a:r>
            <a:r>
              <a:rPr lang="en-US" altLang="zh-TW" sz="7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135-0061 </a:t>
            </a:r>
            <a:r>
              <a:rPr lang="zh-TW" altLang="en-US" sz="7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</a:t>
            </a:r>
            <a:r>
              <a:rPr lang="en-US" altLang="zh-TW" sz="7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  <a:endParaRPr lang="ja-JP" altLang="en-US" sz="7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38" name="正方形/長方形 1037"/>
          <p:cNvSpPr/>
          <p:nvPr/>
        </p:nvSpPr>
        <p:spPr>
          <a:xfrm>
            <a:off x="3565414" y="9837795"/>
            <a:ext cx="19555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ea typeface="HGPｺﾞｼｯｸE" panose="020B0900000000000000" pitchFamily="50" charset="-128"/>
              </a:rPr>
              <a:t>http://www.askult.com/</a:t>
            </a:r>
            <a:endParaRPr lang="ja-JP" altLang="en-US" sz="1400" dirty="0">
              <a:ea typeface="HGPｺﾞｼｯｸE" panose="020B0900000000000000" pitchFamily="50" charset="-128"/>
            </a:endParaRPr>
          </a:p>
        </p:txBody>
      </p:sp>
      <p:sp>
        <p:nvSpPr>
          <p:cNvPr id="1039" name="正方形/長方形 1038"/>
          <p:cNvSpPr/>
          <p:nvPr/>
        </p:nvSpPr>
        <p:spPr>
          <a:xfrm>
            <a:off x="1628155" y="6872405"/>
            <a:ext cx="9300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Dolce</a:t>
            </a:r>
            <a:endParaRPr lang="ja-JP" altLang="en-US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6153843" y="3198856"/>
            <a:ext cx="620683" cy="9002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800</a:t>
            </a:r>
          </a:p>
          <a:p>
            <a:pPr>
              <a:lnSpc>
                <a:spcPts val="2100"/>
              </a:lnSpc>
            </a:pPr>
            <a:r>
              <a:rPr lang="ja-JP" altLang="en-US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900</a:t>
            </a:r>
          </a:p>
          <a:p>
            <a:pPr>
              <a:lnSpc>
                <a:spcPts val="2100"/>
              </a:lnSpc>
            </a:pPr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700</a:t>
            </a:r>
            <a:endParaRPr lang="ja-JP" altLang="en-US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cxnSp>
        <p:nvCxnSpPr>
          <p:cNvPr id="1044" name="直線コネクタ 1043"/>
          <p:cNvCxnSpPr/>
          <p:nvPr/>
        </p:nvCxnSpPr>
        <p:spPr>
          <a:xfrm>
            <a:off x="3359150" y="3384423"/>
            <a:ext cx="2760885" cy="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>
            <a:off x="3359150" y="3909938"/>
            <a:ext cx="2760885" cy="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>
            <a:off x="3517900" y="3647306"/>
            <a:ext cx="2602135" cy="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/>
          <p:nvPr/>
        </p:nvCxnSpPr>
        <p:spPr>
          <a:xfrm>
            <a:off x="3759200" y="4733156"/>
            <a:ext cx="2360835" cy="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/>
          <p:nvPr/>
        </p:nvCxnSpPr>
        <p:spPr>
          <a:xfrm>
            <a:off x="3565414" y="4996408"/>
            <a:ext cx="2554621" cy="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>
            <a:off x="3887689" y="5271740"/>
            <a:ext cx="2232346" cy="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/>
          <p:nvPr/>
        </p:nvCxnSpPr>
        <p:spPr>
          <a:xfrm>
            <a:off x="3187700" y="6076528"/>
            <a:ext cx="2932335" cy="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>
          <a:xfrm>
            <a:off x="3416300" y="6349702"/>
            <a:ext cx="2703735" cy="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>
            <a:off x="3460750" y="6618684"/>
            <a:ext cx="2659285" cy="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>
            <a:off x="3759200" y="7470080"/>
            <a:ext cx="2360835" cy="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>
            <a:off x="3416300" y="7732712"/>
            <a:ext cx="2703735" cy="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>
            <a:off x="3232150" y="7995344"/>
            <a:ext cx="2887885" cy="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5520949" y="9293023"/>
            <a:ext cx="1414862" cy="78635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154</TotalTime>
  <Words>286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23</cp:revision>
  <cp:lastPrinted>2015-03-02T05:45:30Z</cp:lastPrinted>
  <dcterms:created xsi:type="dcterms:W3CDTF">2013-08-07T01:16:52Z</dcterms:created>
  <dcterms:modified xsi:type="dcterms:W3CDTF">2015-03-02T05:46:50Z</dcterms:modified>
</cp:coreProperties>
</file>