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6"/>
            <a:ext cx="7778741" cy="1090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72829" y="494135"/>
            <a:ext cx="3886200" cy="15542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事業拡大の為、</a:t>
            </a:r>
          </a:p>
          <a:p>
            <a:pPr>
              <a:lnSpc>
                <a:spcPts val="3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スタッフを募集中です。</a:t>
            </a:r>
          </a:p>
          <a:p>
            <a:pPr>
              <a:lnSpc>
                <a:spcPts val="3800"/>
              </a:lnSpc>
            </a:pPr>
            <a:r>
              <a:rPr lang="ja-JP" altLang="en-US" sz="2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明るく元気な職場です。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34016" y="3730918"/>
            <a:ext cx="6629952" cy="2451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ja-JP" altLang="en-US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仕事</a:t>
            </a:r>
            <a:r>
              <a:rPr lang="en-US" altLang="ja-JP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…………</a:t>
            </a:r>
            <a:r>
              <a:rPr lang="ja-JP" altLang="en-US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送迎</a:t>
            </a:r>
            <a:r>
              <a:rPr lang="ja-JP" altLang="en-US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補助や入浴介助等</a:t>
            </a:r>
          </a:p>
          <a:p>
            <a:pPr>
              <a:lnSpc>
                <a:spcPts val="4600"/>
              </a:lnSpc>
            </a:pPr>
            <a:r>
              <a:rPr lang="ja-JP" altLang="en-US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給与</a:t>
            </a:r>
            <a:r>
              <a:rPr lang="en-US" altLang="ja-JP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…………</a:t>
            </a:r>
            <a:r>
              <a:rPr lang="ja-JP" altLang="en-US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時給</a:t>
            </a:r>
            <a:r>
              <a:rPr lang="en-US" altLang="ja-JP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900</a:t>
            </a:r>
            <a:r>
              <a:rPr lang="ja-JP" altLang="en-US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</a:t>
            </a:r>
          </a:p>
          <a:p>
            <a:pPr>
              <a:lnSpc>
                <a:spcPts val="4600"/>
              </a:lnSpc>
            </a:pPr>
            <a:r>
              <a:rPr lang="ja-JP" altLang="en-US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勤務</a:t>
            </a:r>
            <a:r>
              <a:rPr lang="ja-JP" altLang="en-US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時間</a:t>
            </a:r>
            <a:r>
              <a:rPr lang="en-US" altLang="ja-JP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……8:30</a:t>
            </a:r>
            <a:r>
              <a:rPr lang="ja-JP" altLang="en-US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17:30</a:t>
            </a:r>
            <a:r>
              <a:rPr lang="ja-JP" altLang="en-US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応相談</a:t>
            </a:r>
            <a:r>
              <a:rPr lang="en-US" altLang="ja-JP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</a:p>
          <a:p>
            <a:pPr>
              <a:lnSpc>
                <a:spcPts val="4600"/>
              </a:lnSpc>
            </a:pPr>
            <a:r>
              <a:rPr lang="ja-JP" altLang="en-US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資格</a:t>
            </a:r>
            <a:r>
              <a:rPr lang="en-US" altLang="ja-JP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…………</a:t>
            </a:r>
            <a:r>
              <a:rPr lang="ja-JP" altLang="en-US" sz="28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ヘルパー</a:t>
            </a:r>
            <a:r>
              <a:rPr lang="ja-JP" altLang="en-US" sz="28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＊級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130816" y="8517824"/>
            <a:ext cx="26853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まずはお問い合わせください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937183" y="8862362"/>
            <a:ext cx="59105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TEL.</a:t>
            </a:r>
            <a:r>
              <a:rPr lang="en-US" altLang="ja-JP" sz="44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03-1234-1111</a:t>
            </a:r>
            <a:endParaRPr lang="ja-JP" altLang="en-US" sz="3600" b="1" dirty="0">
              <a:solidFill>
                <a:srgbClr val="E85197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83807" y="9762145"/>
            <a:ext cx="4817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アスクルデイサービス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327788" y="10373200"/>
            <a:ext cx="3129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住所：東京都江東区豊洲</a:t>
            </a:r>
            <a:r>
              <a:rPr lang="en-US" altLang="zh-TW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16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625078" y="2076"/>
            <a:ext cx="2792293" cy="239370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4" y="2185114"/>
            <a:ext cx="7142526" cy="1173004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935744" y="6733759"/>
            <a:ext cx="319489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●普通免許所持者歓迎</a:t>
            </a:r>
          </a:p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●経験者優遇！</a:t>
            </a:r>
          </a:p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●未経験者の方でも</a:t>
            </a:r>
            <a:r>
              <a:rPr lang="ja-JP" altLang="en-US" sz="2200" b="1" dirty="0" smtClean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！</a:t>
            </a:r>
            <a:endParaRPr lang="ja-JP" altLang="en-US" sz="2200" b="1" dirty="0">
              <a:solidFill>
                <a:srgbClr val="E85197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358704" y="6733759"/>
            <a:ext cx="26882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●交通費完全支給</a:t>
            </a:r>
          </a:p>
          <a:p>
            <a:pPr>
              <a:lnSpc>
                <a:spcPts val="3000"/>
              </a:lnSpc>
            </a:pPr>
            <a:r>
              <a:rPr lang="ja-JP" altLang="en-US" sz="2200" b="1" dirty="0">
                <a:solidFill>
                  <a:srgbClr val="E85197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●昼食用意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150</TotalTime>
  <Words>191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19</cp:revision>
  <cp:lastPrinted>2013-10-11T08:12:09Z</cp:lastPrinted>
  <dcterms:created xsi:type="dcterms:W3CDTF">2013-08-07T01:16:52Z</dcterms:created>
  <dcterms:modified xsi:type="dcterms:W3CDTF">2015-03-02T05:50:06Z</dcterms:modified>
</cp:coreProperties>
</file>