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AA7"/>
    <a:srgbClr val="21AB38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" y="300"/>
            <a:ext cx="7775378" cy="10908000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4643512" y="8665968"/>
            <a:ext cx="2301597" cy="127750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53" y="980543"/>
            <a:ext cx="2528882" cy="326299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13" y="527624"/>
            <a:ext cx="1021480" cy="90130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842" y="948431"/>
            <a:ext cx="1021480" cy="901306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874" y="2291598"/>
            <a:ext cx="901306" cy="901306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92" y="2899438"/>
            <a:ext cx="1021480" cy="757620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52" y="3443855"/>
            <a:ext cx="734107" cy="67924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10649" y="539816"/>
            <a:ext cx="91334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頭痛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不眠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目の疲れ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449910" y="1042445"/>
            <a:ext cx="91334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四十肩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肩こり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しびれ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09921" y="2446255"/>
            <a:ext cx="91334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胃痛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食欲不振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120413" y="2976865"/>
            <a:ext cx="91334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腰痛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ぎっくり腰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30745" y="3518671"/>
            <a:ext cx="91334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痛み</a:t>
            </a:r>
          </a:p>
          <a:p>
            <a:pPr algn="ctr">
              <a:lnSpc>
                <a:spcPts val="1800"/>
              </a:lnSpc>
            </a:pP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</a:t>
            </a: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脚</a:t>
            </a:r>
            <a:endParaRPr lang="ja-JP" altLang="en-US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39924" y="4506812"/>
            <a:ext cx="5697622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900"/>
              </a:lnSpc>
            </a:pPr>
            <a:r>
              <a:rPr lang="ja-JP" altLang="en-US" sz="2100" dirty="0">
                <a:solidFill>
                  <a:srgbClr val="21AB3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首・肩・腰の痛み、骨盤の歪み、スポーツ障害等</a:t>
            </a:r>
          </a:p>
          <a:p>
            <a:pPr>
              <a:lnSpc>
                <a:spcPts val="2900"/>
              </a:lnSpc>
            </a:pPr>
            <a:r>
              <a:rPr lang="ja-JP" altLang="en-US" sz="2100" dirty="0">
                <a:solidFill>
                  <a:srgbClr val="21AB3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御身体の悩みを解決いたします！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885218" y="7796839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平日は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20:00</a:t>
            </a:r>
            <a:r>
              <a:rPr lang="ja-JP" altLang="en-US" sz="1200" dirty="0" err="1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まで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受付　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日曜休診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85592" y="8511732"/>
            <a:ext cx="32576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アスクル整骨院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85592" y="9149590"/>
            <a:ext cx="17684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ja-JP" altLang="en-US" sz="1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26722" y="9526969"/>
            <a:ext cx="808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66BAA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TEL</a:t>
            </a:r>
            <a:endParaRPr lang="ja-JP" altLang="en-US" sz="2400" dirty="0">
              <a:solidFill>
                <a:srgbClr val="66BAA7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419351" y="9496191"/>
            <a:ext cx="3015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378" y="948431"/>
            <a:ext cx="2803193" cy="2946880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4564154" y="9928891"/>
            <a:ext cx="24175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国道沿い、コンビニのとなりです。</a:t>
            </a:r>
          </a:p>
          <a:p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ja-JP" altLang="en-US" sz="1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駐車場</a:t>
            </a: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 </a:t>
            </a:r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台あり</a:t>
            </a:r>
            <a:r>
              <a:rPr lang="ja-JP" altLang="en-US" sz="1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128210" y="587172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受付時間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3154213" y="5871724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 平　日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5146121" y="587172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土曜・祝日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1256451" y="6504906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午　前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256451" y="722074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午　後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858459" y="6504906"/>
            <a:ext cx="1673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00〜13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4972997" y="6504906"/>
            <a:ext cx="1813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00〜12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788729" y="7220740"/>
            <a:ext cx="1813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15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00〜20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972997" y="7220740"/>
            <a:ext cx="1813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14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00〜18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128</TotalTime>
  <Words>202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17</cp:revision>
  <cp:lastPrinted>2015-03-02T02:35:17Z</cp:lastPrinted>
  <dcterms:created xsi:type="dcterms:W3CDTF">2013-08-07T01:16:52Z</dcterms:created>
  <dcterms:modified xsi:type="dcterms:W3CDTF">2015-03-02T05:53:03Z</dcterms:modified>
</cp:coreProperties>
</file>