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82F"/>
    <a:srgbClr val="0068B6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9687" autoAdjust="0"/>
  </p:normalViewPr>
  <p:slideViewPr>
    <p:cSldViewPr snapToGrid="0">
      <p:cViewPr varScale="1">
        <p:scale>
          <a:sx n="79" d="100"/>
          <a:sy n="79" d="100"/>
        </p:scale>
        <p:origin x="-1998" y="-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08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3/20/2015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130" cy="10908000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166" y="762771"/>
            <a:ext cx="5008128" cy="914369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3871235" y="3270729"/>
            <a:ext cx="24449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smtClean="0">
                <a:ln w="1270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AM</a:t>
            </a:r>
            <a:r>
              <a:rPr lang="en-US" altLang="ja-JP" sz="4800" dirty="0" smtClean="0">
                <a:ln w="1270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9:00</a:t>
            </a:r>
            <a:r>
              <a:rPr lang="en-US" altLang="ja-JP" sz="3200" dirty="0" smtClean="0">
                <a:ln w="1270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endParaRPr lang="ja-JP" altLang="en-US" sz="3200" dirty="0">
              <a:ln w="12700">
                <a:solidFill>
                  <a:schemeClr val="bg1"/>
                </a:solidFill>
              </a:ln>
              <a:solidFill>
                <a:srgbClr val="0068B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200851" y="4053359"/>
            <a:ext cx="343395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ln w="9525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雨天の場合は</a:t>
            </a:r>
            <a:r>
              <a:rPr lang="en-US" altLang="ja-JP" sz="2600" dirty="0">
                <a:ln w="9525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</a:t>
            </a:r>
            <a:r>
              <a:rPr lang="ja-JP" altLang="en-US" sz="2600" dirty="0">
                <a:ln w="9525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600" dirty="0">
                <a:ln w="9525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24</a:t>
            </a:r>
            <a:r>
              <a:rPr lang="ja-JP" altLang="en-US" sz="2600" dirty="0">
                <a:ln w="9525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275747" y="472697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場所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076347" y="4502087"/>
            <a:ext cx="499688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000" dirty="0" smtClean="0">
                <a:ln w="1270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アスクル運動公園</a:t>
            </a:r>
            <a:endParaRPr lang="ja-JP" altLang="en-US" sz="5000" dirty="0">
              <a:ln w="12700">
                <a:solidFill>
                  <a:schemeClr val="bg1"/>
                </a:solidFill>
              </a:ln>
              <a:solidFill>
                <a:srgbClr val="0068B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355663" y="5337904"/>
            <a:ext cx="209544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ln w="635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パン食い競走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355663" y="5859110"/>
            <a:ext cx="198964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ln w="635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大玉ころがし</a:t>
            </a:r>
          </a:p>
        </p:txBody>
      </p:sp>
      <p:sp>
        <p:nvSpPr>
          <p:cNvPr id="15" name="正方形/長方形 14"/>
          <p:cNvSpPr/>
          <p:nvPr/>
        </p:nvSpPr>
        <p:spPr>
          <a:xfrm rot="-600000">
            <a:off x="502845" y="8134329"/>
            <a:ext cx="18201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800" dirty="0">
                <a:solidFill>
                  <a:srgbClr val="E7382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※</a:t>
            </a:r>
            <a:r>
              <a:rPr lang="ja-JP" altLang="en-US" sz="2800" dirty="0">
                <a:solidFill>
                  <a:srgbClr val="E7382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模擬店</a:t>
            </a:r>
          </a:p>
          <a:p>
            <a:pPr algn="ctr"/>
            <a:r>
              <a:rPr lang="ja-JP" altLang="en-US" sz="2800" dirty="0">
                <a:solidFill>
                  <a:srgbClr val="E7382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多数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19752" y="10287637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E7382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主催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1135285" y="10233776"/>
            <a:ext cx="340670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春の大運動会運営委員会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541512" y="10287637"/>
            <a:ext cx="5164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dirty="0">
                <a:solidFill>
                  <a:srgbClr val="E7382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endParaRPr lang="ja-JP" altLang="en-US" sz="1600" dirty="0">
              <a:solidFill>
                <a:srgbClr val="E7382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094407" y="10208862"/>
            <a:ext cx="260840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25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388808" y="355174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131525" y="3247160"/>
            <a:ext cx="23903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ln w="1270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５</a:t>
            </a:r>
            <a:r>
              <a:rPr lang="ja-JP" altLang="en-US" sz="3200" dirty="0">
                <a:ln w="1270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4800" dirty="0">
                <a:ln w="1270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１７</a:t>
            </a:r>
            <a:r>
              <a:rPr lang="ja-JP" altLang="en-US" sz="3200" dirty="0">
                <a:ln w="1270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681190" y="5337904"/>
            <a:ext cx="230063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ln w="635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町内対抗リレー</a:t>
            </a: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30" y="5496826"/>
            <a:ext cx="303048" cy="250798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88" y="7493239"/>
            <a:ext cx="2236285" cy="2236285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87" y="1341876"/>
            <a:ext cx="7074601" cy="1951523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1681190" y="5859110"/>
            <a:ext cx="11576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ln w="635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玉入れ</a:t>
            </a: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30" y="6018032"/>
            <a:ext cx="303048" cy="250798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681190" y="6380315"/>
            <a:ext cx="106631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600" dirty="0">
                <a:ln w="6350">
                  <a:solidFill>
                    <a:schemeClr val="bg1"/>
                  </a:solidFill>
                </a:ln>
                <a:solidFill>
                  <a:srgbClr val="0068B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鈴わり</a:t>
            </a: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30" y="6539237"/>
            <a:ext cx="303048" cy="250798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811" y="5496826"/>
            <a:ext cx="303048" cy="250798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811" y="6018032"/>
            <a:ext cx="303048" cy="25079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958470" y="656176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4800" dirty="0">
                <a:solidFill>
                  <a:srgbClr val="E7382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新入社員</a:t>
            </a:r>
            <a:r>
              <a:rPr lang="zh-TW" altLang="en-US" sz="4800" dirty="0" smtClean="0">
                <a:solidFill>
                  <a:srgbClr val="E7382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歓迎</a:t>
            </a:r>
            <a:endParaRPr lang="ja-JP" altLang="en-US" sz="4800" dirty="0">
              <a:solidFill>
                <a:srgbClr val="E7382F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139</TotalTime>
  <Words>150</Words>
  <Application>Microsoft Office PowerPoint</Application>
  <PresentationFormat>ユーザー設定</PresentationFormat>
  <Paragraphs>36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19</cp:revision>
  <cp:lastPrinted>2015-03-17T05:52:02Z</cp:lastPrinted>
  <dcterms:created xsi:type="dcterms:W3CDTF">2013-08-07T01:16:52Z</dcterms:created>
  <dcterms:modified xsi:type="dcterms:W3CDTF">2015-03-20T04:12:43Z</dcterms:modified>
</cp:coreProperties>
</file>