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4E68"/>
    <a:srgbClr val="ED6C00"/>
    <a:srgbClr val="EC6D81"/>
    <a:srgbClr val="00A0E8"/>
    <a:srgbClr val="FFF100"/>
    <a:srgbClr val="004EA2"/>
    <a:srgbClr val="E7382F"/>
    <a:srgbClr val="0068B6"/>
    <a:srgbClr val="906E30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9374" autoAdjust="0"/>
  </p:normalViewPr>
  <p:slideViewPr>
    <p:cSldViewPr snapToGrid="0">
      <p:cViewPr varScale="1">
        <p:scale>
          <a:sx n="79" d="100"/>
          <a:sy n="79" d="100"/>
        </p:scale>
        <p:origin x="-1998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08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図 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7241" cy="109080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03" y="4319270"/>
            <a:ext cx="2387808" cy="2173585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15" y="3095040"/>
            <a:ext cx="2223222" cy="1076343"/>
          </a:xfrm>
          <a:prstGeom prst="rect">
            <a:avLst/>
          </a:prstGeom>
        </p:spPr>
      </p:pic>
      <p:pic>
        <p:nvPicPr>
          <p:cNvPr id="75" name="図 7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383" y="4266973"/>
            <a:ext cx="1337591" cy="1995936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307" y="4185802"/>
            <a:ext cx="1457765" cy="2199710"/>
          </a:xfrm>
          <a:prstGeom prst="rect">
            <a:avLst/>
          </a:prstGeom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938" y="4171383"/>
            <a:ext cx="1643251" cy="1826125"/>
          </a:xfrm>
          <a:prstGeom prst="rect">
            <a:avLst/>
          </a:prstGeom>
        </p:spPr>
      </p:pic>
      <p:pic>
        <p:nvPicPr>
          <p:cNvPr id="79" name="図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28" y="3095040"/>
            <a:ext cx="2223222" cy="1076343"/>
          </a:xfrm>
          <a:prstGeom prst="rect">
            <a:avLst/>
          </a:prstGeom>
        </p:spPr>
      </p:pic>
      <p:pic>
        <p:nvPicPr>
          <p:cNvPr id="80" name="図 7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522" y="3095040"/>
            <a:ext cx="2223222" cy="1076343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>
          <a:xfrm>
            <a:off x="5126378" y="3216377"/>
            <a:ext cx="2106936" cy="7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入院する事に</a:t>
            </a: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なった</a:t>
            </a:r>
          </a:p>
        </p:txBody>
      </p:sp>
      <p:pic>
        <p:nvPicPr>
          <p:cNvPr id="72" name="図 7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938" y="6190456"/>
            <a:ext cx="1486502" cy="318723"/>
          </a:xfrm>
          <a:prstGeom prst="rect">
            <a:avLst/>
          </a:prstGeom>
        </p:spPr>
      </p:pic>
      <p:pic>
        <p:nvPicPr>
          <p:cNvPr id="73" name="図 7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312" y="5838146"/>
            <a:ext cx="1486502" cy="318723"/>
          </a:xfrm>
          <a:prstGeom prst="rect">
            <a:avLst/>
          </a:prstGeom>
        </p:spPr>
      </p:pic>
      <p:pic>
        <p:nvPicPr>
          <p:cNvPr id="74" name="図 7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927" y="6190456"/>
            <a:ext cx="1486502" cy="318723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677" y="271478"/>
            <a:ext cx="2382583" cy="2082148"/>
          </a:xfrm>
          <a:prstGeom prst="rect">
            <a:avLst/>
          </a:prstGeom>
        </p:spPr>
      </p:pic>
      <p:sp>
        <p:nvSpPr>
          <p:cNvPr id="44" name="正方形/長方形 43"/>
          <p:cNvSpPr/>
          <p:nvPr/>
        </p:nvSpPr>
        <p:spPr>
          <a:xfrm>
            <a:off x="338430" y="195278"/>
            <a:ext cx="4875053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5200" b="1" dirty="0">
                <a:ln w="12700">
                  <a:solidFill>
                    <a:srgbClr val="00A0E8"/>
                  </a:solidFill>
                </a:ln>
                <a:solidFill>
                  <a:srgbClr val="FFF100"/>
                </a:solidFill>
                <a:effectLst>
                  <a:glow rad="63500">
                    <a:schemeClr val="bg1"/>
                  </a:glo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ペットシッター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210395" y="918360"/>
            <a:ext cx="512832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400" b="1" dirty="0">
                <a:ln w="19050">
                  <a:solidFill>
                    <a:srgbClr val="00A0E8"/>
                  </a:solidFill>
                </a:ln>
                <a:solidFill>
                  <a:srgbClr val="FFF100"/>
                </a:solidFill>
                <a:effectLst>
                  <a:glow rad="63500">
                    <a:schemeClr val="bg1"/>
                  </a:glo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</a:t>
            </a:r>
          </a:p>
        </p:txBody>
      </p:sp>
      <p:sp>
        <p:nvSpPr>
          <p:cNvPr id="46" name="正方形/長方形 45"/>
          <p:cNvSpPr/>
          <p:nvPr/>
        </p:nvSpPr>
        <p:spPr>
          <a:xfrm rot="900000">
            <a:off x="5251938" y="525937"/>
            <a:ext cx="21567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000" b="1" dirty="0" smtClean="0">
                <a:solidFill>
                  <a:srgbClr val="004EA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ペット</a:t>
            </a:r>
            <a:r>
              <a:rPr lang="ja-JP" altLang="en-US" sz="3000" b="1" dirty="0">
                <a:solidFill>
                  <a:srgbClr val="004EA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</a:t>
            </a:r>
          </a:p>
          <a:p>
            <a:pPr algn="ctr"/>
            <a:r>
              <a:rPr lang="ja-JP" altLang="en-US" sz="4000" b="1" dirty="0">
                <a:solidFill>
                  <a:srgbClr val="004EA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お世話</a:t>
            </a:r>
          </a:p>
          <a:p>
            <a:pPr algn="ctr"/>
            <a:r>
              <a:rPr lang="ja-JP" altLang="en-US" sz="1600" b="1" dirty="0">
                <a:solidFill>
                  <a:srgbClr val="004EA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おまかせ</a:t>
            </a:r>
            <a:r>
              <a:rPr lang="ja-JP" altLang="en-US" sz="1600" b="1" dirty="0" smtClean="0">
                <a:solidFill>
                  <a:srgbClr val="004EA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ください</a:t>
            </a:r>
            <a:r>
              <a:rPr lang="en-US" altLang="ja-JP" sz="1600" b="1" dirty="0">
                <a:solidFill>
                  <a:srgbClr val="004EA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</a:t>
            </a:r>
            <a:r>
              <a:rPr lang="ja-JP" altLang="en-US" sz="1600" b="1" dirty="0" smtClean="0">
                <a:solidFill>
                  <a:srgbClr val="004EA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endParaRPr lang="ja-JP" altLang="en-US" sz="1600" b="1" dirty="0">
              <a:solidFill>
                <a:srgbClr val="004EA2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269978" y="2551520"/>
            <a:ext cx="72504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200" b="1" spc="300" dirty="0">
                <a:ln w="6350" cap="rnd" cmpd="sng">
                  <a:solidFill>
                    <a:schemeClr val="bg1"/>
                  </a:solidFill>
                  <a:prstDash val="solid"/>
                  <a:round/>
                </a:ln>
                <a:solidFill>
                  <a:srgbClr val="ED6C00"/>
                </a:solidFill>
                <a:effectLst>
                  <a:glow rad="63500">
                    <a:srgbClr val="ED6C00"/>
                  </a:glo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こんな時に愛情をたっぷりにお世話いたします</a:t>
            </a:r>
            <a:r>
              <a:rPr lang="en-US" altLang="ja-JP" sz="2200" b="1" spc="300" dirty="0">
                <a:ln w="6350" cap="rnd" cmpd="sng">
                  <a:solidFill>
                    <a:schemeClr val="bg1"/>
                  </a:solidFill>
                  <a:prstDash val="solid"/>
                  <a:round/>
                </a:ln>
                <a:solidFill>
                  <a:srgbClr val="ED6C00"/>
                </a:solidFill>
                <a:effectLst>
                  <a:glow rad="63500">
                    <a:srgbClr val="ED6C00"/>
                  </a:glo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!!</a:t>
            </a:r>
            <a:endParaRPr lang="ja-JP" altLang="en-US" sz="2200" b="1" spc="300" dirty="0">
              <a:ln w="6350" cap="rnd" cmpd="sng">
                <a:solidFill>
                  <a:schemeClr val="bg1"/>
                </a:solidFill>
                <a:prstDash val="solid"/>
                <a:round/>
              </a:ln>
              <a:solidFill>
                <a:srgbClr val="ED6C00"/>
              </a:solidFill>
              <a:effectLst>
                <a:glow rad="63500">
                  <a:srgbClr val="ED6C00"/>
                </a:glo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89271" y="3216377"/>
            <a:ext cx="2106936" cy="7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急な出張が</a:t>
            </a: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入った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2772602" y="3216377"/>
            <a:ext cx="2106936" cy="7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旅行に連れて</a:t>
            </a: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いけない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490926" y="4455153"/>
            <a:ext cx="232898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ln w="3175">
                  <a:noFill/>
                </a:ln>
                <a:solidFill>
                  <a:srgbClr val="E84E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400" b="1" dirty="0">
                <a:ln w="3175">
                  <a:noFill/>
                </a:ln>
                <a:solidFill>
                  <a:srgbClr val="E84E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お散歩代行・</a:t>
            </a:r>
          </a:p>
          <a:p>
            <a:r>
              <a:rPr lang="ja-JP" altLang="en-US" sz="2400" b="1" dirty="0">
                <a:ln w="3175">
                  <a:noFill/>
                </a:ln>
                <a:solidFill>
                  <a:srgbClr val="E84E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トリミングの</a:t>
            </a:r>
          </a:p>
          <a:p>
            <a:r>
              <a:rPr lang="ja-JP" altLang="en-US" sz="2400" b="1" dirty="0">
                <a:ln w="3175">
                  <a:noFill/>
                </a:ln>
                <a:solidFill>
                  <a:srgbClr val="E84E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お客様も</a:t>
            </a:r>
          </a:p>
          <a:p>
            <a:r>
              <a:rPr lang="ja-JP" altLang="en-US" sz="4400" b="1" dirty="0">
                <a:ln w="9525">
                  <a:noFill/>
                </a:ln>
                <a:solidFill>
                  <a:srgbClr val="E84E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大歓迎</a:t>
            </a:r>
            <a:r>
              <a:rPr lang="en-US" altLang="ja-JP" sz="4400" b="1" dirty="0">
                <a:ln w="9525">
                  <a:noFill/>
                </a:ln>
                <a:solidFill>
                  <a:srgbClr val="E84E68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!!</a:t>
            </a:r>
            <a:endParaRPr lang="ja-JP" altLang="en-US" sz="4400" b="1" dirty="0">
              <a:ln w="9525">
                <a:noFill/>
              </a:ln>
              <a:solidFill>
                <a:srgbClr val="E84E68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2968817" y="6125631"/>
            <a:ext cx="128272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b="1" dirty="0" err="1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わんちゃん</a:t>
            </a:r>
            <a:endParaRPr lang="ja-JP" altLang="en-US" sz="17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4507202" y="5776160"/>
            <a:ext cx="128272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ねこちゃん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6046439" y="6122457"/>
            <a:ext cx="84350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小動物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797871" y="6576445"/>
            <a:ext cx="61331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ED6C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お散歩・トイレのお世話・お泊り・シッターサービス・トリミングなど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2756212" y="6853090"/>
            <a:ext cx="216116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シッティング料金表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1563814" y="7232984"/>
            <a:ext cx="76174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小型</a:t>
            </a:r>
            <a:r>
              <a:rPr lang="ja-JP" altLang="en-US" sz="15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犬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3155878" y="7232984"/>
            <a:ext cx="36106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¥1,500</a:t>
            </a:r>
            <a:r>
              <a:rPr lang="ja-JP" altLang="en-US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（お散歩代行のみ￥</a:t>
            </a:r>
            <a:r>
              <a:rPr lang="en-US" altLang="ja-JP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1,000</a:t>
            </a:r>
            <a:r>
              <a:rPr lang="ja-JP" altLang="en-US" sz="15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15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816588" y="9181846"/>
            <a:ext cx="60611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交通費はお客様のご自宅までの往復実費が別途かかります。</a:t>
            </a:r>
          </a:p>
          <a:p>
            <a:r>
              <a:rPr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ご自宅まで片道</a:t>
            </a:r>
            <a:r>
              <a:rPr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分以上かかるお客様は別途出張費がかかります。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2161451" y="9702323"/>
            <a:ext cx="35621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ED6C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その他 お気軽にお問合せください。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363830" y="10101628"/>
            <a:ext cx="267413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ペットシッター アスクル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3090853" y="10055918"/>
            <a:ext cx="4667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住所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3084441" y="10259011"/>
            <a:ext cx="47961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TEL</a:t>
            </a:r>
            <a:endParaRPr lang="ja-JP" altLang="en-US" sz="11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3473311" y="10051155"/>
            <a:ext cx="38862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lang="en-US" altLang="zh-TW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135-0061 </a:t>
            </a:r>
            <a:r>
              <a:rPr lang="zh-TW" altLang="en-US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東京都江東区豊洲</a:t>
            </a:r>
            <a:r>
              <a:rPr lang="en-US" altLang="zh-TW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3-2-3</a:t>
            </a:r>
            <a:endParaRPr lang="ja-JP" altLang="en-US" sz="11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3494090" y="10262232"/>
            <a:ext cx="138371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03-1234-1111</a:t>
            </a:r>
            <a:endParaRPr lang="ja-JP" altLang="en-US" sz="11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4862737" y="10259011"/>
            <a:ext cx="4972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URL</a:t>
            </a:r>
            <a:endParaRPr lang="ja-JP" altLang="en-US" sz="11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5293771" y="10262232"/>
            <a:ext cx="19191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http://www.askult.com/</a:t>
            </a:r>
            <a:endParaRPr lang="ja-JP" altLang="en-US" sz="11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63814" y="7632506"/>
            <a:ext cx="76174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中型犬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563814" y="8032028"/>
            <a:ext cx="76174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大型犬</a:t>
            </a:r>
            <a:endParaRPr lang="en-US" altLang="ja-JP" sz="15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56174" y="8431550"/>
            <a:ext cx="37702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猫</a:t>
            </a:r>
            <a:endParaRPr lang="en-US" altLang="ja-JP" sz="15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563814" y="8831071"/>
            <a:ext cx="76174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小動物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155878" y="7632506"/>
            <a:ext cx="36106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¥2,000</a:t>
            </a:r>
            <a:r>
              <a:rPr lang="ja-JP" altLang="en-US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（お散歩代行のみ￥</a:t>
            </a:r>
            <a:r>
              <a:rPr lang="en-US" altLang="ja-JP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1,200</a:t>
            </a:r>
            <a:r>
              <a:rPr lang="ja-JP" altLang="en-US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155878" y="8032028"/>
            <a:ext cx="361068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¥3,500</a:t>
            </a:r>
            <a:r>
              <a:rPr lang="ja-JP" altLang="en-US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（お散歩代行のみ￥</a:t>
            </a:r>
            <a:r>
              <a:rPr lang="en-US" altLang="ja-JP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2,000</a:t>
            </a:r>
            <a:r>
              <a:rPr lang="ja-JP" altLang="en-US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155878" y="8431550"/>
            <a:ext cx="89800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¥1,500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155878" y="8831071"/>
            <a:ext cx="89800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¥1,300</a:t>
            </a:r>
            <a:endParaRPr lang="ja-JP" altLang="en-US" sz="15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198</TotalTime>
  <Words>262</Words>
  <Application>Microsoft Office PowerPoint</Application>
  <PresentationFormat>ユーザー設定</PresentationFormat>
  <Paragraphs>59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29</cp:revision>
  <cp:lastPrinted>2015-03-20T04:58:17Z</cp:lastPrinted>
  <dcterms:created xsi:type="dcterms:W3CDTF">2013-08-07T01:16:52Z</dcterms:created>
  <dcterms:modified xsi:type="dcterms:W3CDTF">2015-03-20T04:59:17Z</dcterms:modified>
</cp:coreProperties>
</file>