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2C2F"/>
    <a:srgbClr val="FFF100"/>
    <a:srgbClr val="00979C"/>
    <a:srgbClr val="E5004F"/>
    <a:srgbClr val="561D21"/>
    <a:srgbClr val="ED6C00"/>
    <a:srgbClr val="EC6D81"/>
    <a:srgbClr val="00A0E8"/>
    <a:srgbClr val="004EA2"/>
    <a:srgbClr val="E73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9374" autoAdjust="0"/>
  </p:normalViewPr>
  <p:slideViewPr>
    <p:cSldViewPr snapToGrid="0">
      <p:cViewPr varScale="1">
        <p:scale>
          <a:sx n="78" d="100"/>
          <a:sy n="78" d="100"/>
        </p:scale>
        <p:origin x="-960" y="-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-2280" y="-108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1825" cy="5222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3" y="0"/>
            <a:ext cx="3171825" cy="5222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DAA73-B7D5-44F2-A1A2-26B9A5881F57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926638"/>
            <a:ext cx="3171825" cy="5222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3" y="9926638"/>
            <a:ext cx="3171825" cy="5222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D46D80-B716-45BC-9EB4-08E8B55EC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610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08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図 1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7992" cy="10907999"/>
          </a:xfrm>
          <a:prstGeom prst="rect">
            <a:avLst/>
          </a:prstGeom>
        </p:spPr>
      </p:pic>
      <p:pic>
        <p:nvPicPr>
          <p:cNvPr id="112" name="図 1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732" y="101157"/>
            <a:ext cx="4997678" cy="3913498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99" y="359415"/>
            <a:ext cx="2416546" cy="718433"/>
          </a:xfrm>
          <a:prstGeom prst="rect">
            <a:avLst/>
          </a:prstGeom>
        </p:spPr>
      </p:pic>
      <p:pic>
        <p:nvPicPr>
          <p:cNvPr id="108" name="図 10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285" y="4097814"/>
            <a:ext cx="888244" cy="334398"/>
          </a:xfrm>
          <a:prstGeom prst="rect">
            <a:avLst/>
          </a:prstGeom>
        </p:spPr>
      </p:pic>
      <p:pic>
        <p:nvPicPr>
          <p:cNvPr id="115" name="図 1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2318" y="4097814"/>
            <a:ext cx="888244" cy="334398"/>
          </a:xfrm>
          <a:prstGeom prst="rect">
            <a:avLst/>
          </a:prstGeom>
        </p:spPr>
      </p:pic>
      <p:sp>
        <p:nvSpPr>
          <p:cNvPr id="85" name="正方形/長方形 84"/>
          <p:cNvSpPr/>
          <p:nvPr/>
        </p:nvSpPr>
        <p:spPr>
          <a:xfrm>
            <a:off x="1740637" y="4046628"/>
            <a:ext cx="12170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>
                <a:ln w="6350">
                  <a:solidFill>
                    <a:srgbClr val="6C2C2F"/>
                  </a:solidFill>
                </a:ln>
                <a:solidFill>
                  <a:schemeClr val="bg1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「モノ」</a:t>
            </a:r>
          </a:p>
        </p:txBody>
      </p:sp>
      <p:sp>
        <p:nvSpPr>
          <p:cNvPr id="86" name="正方形/長方形 85"/>
          <p:cNvSpPr/>
          <p:nvPr/>
        </p:nvSpPr>
        <p:spPr>
          <a:xfrm>
            <a:off x="4222367" y="4046628"/>
            <a:ext cx="12170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>
                <a:ln w="6350">
                  <a:solidFill>
                    <a:srgbClr val="6C2C2F"/>
                  </a:solidFill>
                </a:ln>
                <a:solidFill>
                  <a:schemeClr val="bg1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「コト」</a:t>
            </a:r>
          </a:p>
        </p:txBody>
      </p:sp>
      <p:sp>
        <p:nvSpPr>
          <p:cNvPr id="104" name="正方形/長方形 103"/>
          <p:cNvSpPr/>
          <p:nvPr/>
        </p:nvSpPr>
        <p:spPr>
          <a:xfrm>
            <a:off x="2743995" y="4046628"/>
            <a:ext cx="17331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b="1" dirty="0">
                <a:solidFill>
                  <a:srgbClr val="6C2C2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ギフトより、</a:t>
            </a:r>
            <a:endParaRPr lang="ja-JP" altLang="en-US" sz="2000" dirty="0">
              <a:solidFill>
                <a:srgbClr val="6C2C2F"/>
              </a:solidFill>
            </a:endParaRPr>
          </a:p>
        </p:txBody>
      </p:sp>
      <p:pic>
        <p:nvPicPr>
          <p:cNvPr id="110" name="図 10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93" y="1145976"/>
            <a:ext cx="1661538" cy="990131"/>
          </a:xfrm>
          <a:prstGeom prst="rect">
            <a:avLst/>
          </a:prstGeom>
        </p:spPr>
      </p:pic>
      <p:pic>
        <p:nvPicPr>
          <p:cNvPr id="106" name="図 10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65" y="5320650"/>
            <a:ext cx="3095791" cy="1750363"/>
          </a:xfrm>
          <a:prstGeom prst="rect">
            <a:avLst/>
          </a:prstGeom>
        </p:spPr>
      </p:pic>
      <p:pic>
        <p:nvPicPr>
          <p:cNvPr id="107" name="図 10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848" y="7029828"/>
            <a:ext cx="1917562" cy="2549782"/>
          </a:xfrm>
          <a:prstGeom prst="rect">
            <a:avLst/>
          </a:prstGeom>
        </p:spPr>
      </p:pic>
      <p:pic>
        <p:nvPicPr>
          <p:cNvPr id="109" name="図 10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182" y="5056084"/>
            <a:ext cx="3683599" cy="276923"/>
          </a:xfrm>
          <a:prstGeom prst="rect">
            <a:avLst/>
          </a:prstGeom>
        </p:spPr>
      </p:pic>
      <p:pic>
        <p:nvPicPr>
          <p:cNvPr id="111" name="図 1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285" y="7696011"/>
            <a:ext cx="1081568" cy="608708"/>
          </a:xfrm>
          <a:prstGeom prst="rect">
            <a:avLst/>
          </a:prstGeom>
        </p:spPr>
      </p:pic>
      <p:pic>
        <p:nvPicPr>
          <p:cNvPr id="113" name="図 1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17" y="1029080"/>
            <a:ext cx="7147750" cy="2889405"/>
          </a:xfrm>
          <a:prstGeom prst="rect">
            <a:avLst/>
          </a:prstGeom>
        </p:spPr>
      </p:pic>
      <p:pic>
        <p:nvPicPr>
          <p:cNvPr id="116" name="図 1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771" y="5320650"/>
            <a:ext cx="3095791" cy="1750363"/>
          </a:xfrm>
          <a:prstGeom prst="rect">
            <a:avLst/>
          </a:prstGeom>
        </p:spPr>
      </p:pic>
      <p:sp>
        <p:nvSpPr>
          <p:cNvPr id="82" name="正方形/長方形 81"/>
          <p:cNvSpPr/>
          <p:nvPr/>
        </p:nvSpPr>
        <p:spPr>
          <a:xfrm>
            <a:off x="413415" y="290416"/>
            <a:ext cx="2345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家事代行</a:t>
            </a:r>
          </a:p>
        </p:txBody>
      </p:sp>
      <p:sp>
        <p:nvSpPr>
          <p:cNvPr id="83" name="正方形/長方形 82"/>
          <p:cNvSpPr/>
          <p:nvPr/>
        </p:nvSpPr>
        <p:spPr>
          <a:xfrm>
            <a:off x="274879" y="1333266"/>
            <a:ext cx="166869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700" b="1" dirty="0">
                <a:solidFill>
                  <a:srgbClr val="E5004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大切な人への</a:t>
            </a:r>
          </a:p>
          <a:p>
            <a:pPr algn="ctr"/>
            <a:r>
              <a:rPr lang="ja-JP" altLang="en-US" sz="1700" b="1" dirty="0">
                <a:solidFill>
                  <a:srgbClr val="E5004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プレゼント</a:t>
            </a:r>
          </a:p>
        </p:txBody>
      </p:sp>
      <p:sp>
        <p:nvSpPr>
          <p:cNvPr id="84" name="正方形/長方形 83"/>
          <p:cNvSpPr/>
          <p:nvPr/>
        </p:nvSpPr>
        <p:spPr>
          <a:xfrm>
            <a:off x="907523" y="4046628"/>
            <a:ext cx="9994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 dirty="0">
                <a:solidFill>
                  <a:srgbClr val="6C2C2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今年</a:t>
            </a:r>
            <a:r>
              <a:rPr lang="ja-JP" altLang="en-US" sz="2000" b="1" dirty="0" smtClean="0">
                <a:solidFill>
                  <a:srgbClr val="6C2C2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</a:t>
            </a:r>
            <a:endParaRPr lang="ja-JP" altLang="en-US" sz="2000" b="1" dirty="0">
              <a:solidFill>
                <a:srgbClr val="6C2C2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7" name="正方形/長方形 86"/>
          <p:cNvSpPr/>
          <p:nvPr/>
        </p:nvSpPr>
        <p:spPr>
          <a:xfrm rot="300000">
            <a:off x="1273636" y="4658859"/>
            <a:ext cx="175422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00" b="1" dirty="0">
                <a:solidFill>
                  <a:srgbClr val="6C2C2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特別ギフトカード</a:t>
            </a:r>
          </a:p>
          <a:p>
            <a:pPr algn="ctr"/>
            <a:r>
              <a:rPr lang="ja-JP" altLang="en-US" sz="1500" b="1" dirty="0">
                <a:solidFill>
                  <a:srgbClr val="6C2C2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販売中</a:t>
            </a:r>
            <a:r>
              <a:rPr lang="en-US" altLang="ja-JP" sz="1500" b="1" dirty="0">
                <a:solidFill>
                  <a:srgbClr val="6C2C2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!</a:t>
            </a:r>
            <a:endParaRPr lang="ja-JP" altLang="en-US" sz="1500" b="1" dirty="0">
              <a:solidFill>
                <a:srgbClr val="6C2C2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8" name="正方形/長方形 87"/>
          <p:cNvSpPr/>
          <p:nvPr/>
        </p:nvSpPr>
        <p:spPr>
          <a:xfrm>
            <a:off x="3020093" y="4408030"/>
            <a:ext cx="3443571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500" b="1" dirty="0" smtClean="0">
                <a:ln w="12700">
                  <a:solidFill>
                    <a:srgbClr val="6C2C2F"/>
                  </a:solidFill>
                </a:ln>
                <a:solidFill>
                  <a:srgbClr val="FFF1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５</a:t>
            </a:r>
            <a:r>
              <a:rPr lang="ja-JP" altLang="en-US" sz="3600" b="1" dirty="0" smtClean="0">
                <a:ln w="12700">
                  <a:solidFill>
                    <a:srgbClr val="6C2C2F"/>
                  </a:solidFill>
                </a:ln>
                <a:solidFill>
                  <a:srgbClr val="FFF1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月</a:t>
            </a:r>
            <a:r>
              <a:rPr lang="en-US" altLang="ja-JP" sz="5500" b="1" dirty="0" smtClean="0">
                <a:ln w="12700">
                  <a:solidFill>
                    <a:srgbClr val="6C2C2F"/>
                  </a:solidFill>
                </a:ln>
                <a:solidFill>
                  <a:srgbClr val="FFF1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10</a:t>
            </a:r>
            <a:r>
              <a:rPr lang="ja-JP" altLang="en-US" sz="3600" b="1" dirty="0" smtClean="0">
                <a:ln w="12700">
                  <a:solidFill>
                    <a:srgbClr val="6C2C2F"/>
                  </a:solidFill>
                </a:ln>
                <a:solidFill>
                  <a:srgbClr val="FFF1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日</a:t>
            </a:r>
            <a:r>
              <a:rPr lang="ja-JP" altLang="en-US" sz="3600" b="1" dirty="0">
                <a:ln w="12700">
                  <a:solidFill>
                    <a:srgbClr val="6C2C2F"/>
                  </a:solidFill>
                </a:ln>
                <a:solidFill>
                  <a:srgbClr val="FFF1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まで</a:t>
            </a:r>
          </a:p>
        </p:txBody>
      </p:sp>
      <p:sp>
        <p:nvSpPr>
          <p:cNvPr id="89" name="正方形/長方形 88"/>
          <p:cNvSpPr/>
          <p:nvPr/>
        </p:nvSpPr>
        <p:spPr>
          <a:xfrm rot="-180000">
            <a:off x="1416978" y="5809679"/>
            <a:ext cx="2143536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２</a:t>
            </a:r>
            <a:r>
              <a:rPr lang="zh-TW" altLang="en-US" sz="24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時間</a:t>
            </a:r>
            <a:endParaRPr lang="en-US" altLang="zh-TW" sz="2400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algn="ctr"/>
            <a:r>
              <a:rPr lang="en-US" altLang="ja-JP" sz="28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\</a:t>
            </a:r>
            <a:r>
              <a:rPr lang="en-US" altLang="zh-TW" sz="28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15,120</a:t>
            </a:r>
            <a:r>
              <a:rPr lang="zh-TW" altLang="en-US" sz="18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（税込）</a:t>
            </a:r>
            <a:endParaRPr lang="ja-JP" altLang="en-US" sz="2000" dirty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90" name="正方形/長方形 89"/>
          <p:cNvSpPr/>
          <p:nvPr/>
        </p:nvSpPr>
        <p:spPr>
          <a:xfrm rot="-180000">
            <a:off x="4389710" y="5763544"/>
            <a:ext cx="2143536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2700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３時間</a:t>
            </a:r>
            <a:endParaRPr lang="ja-JP" altLang="en-US" sz="2700" dirty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  <a:p>
            <a:pPr algn="ctr"/>
            <a:r>
              <a:rPr lang="en-US" altLang="ja-JP" sz="28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\21,600</a:t>
            </a:r>
            <a:r>
              <a:rPr lang="zh-TW" altLang="en-US" sz="18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（</a:t>
            </a:r>
            <a:r>
              <a:rPr lang="zh-TW" altLang="en-US" sz="1800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税込</a:t>
            </a:r>
            <a:r>
              <a:rPr lang="zh-TW" altLang="en-US" sz="18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）</a:t>
            </a:r>
            <a:endParaRPr lang="ja-JP" altLang="en-US" sz="1800" dirty="0"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91" name="正方形/長方形 90"/>
          <p:cNvSpPr/>
          <p:nvPr/>
        </p:nvSpPr>
        <p:spPr>
          <a:xfrm>
            <a:off x="1509442" y="7032876"/>
            <a:ext cx="50010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>
                <a:solidFill>
                  <a:srgbClr val="561D2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●お掃除　●お料理　●食器洗い　●買い物 </a:t>
            </a:r>
          </a:p>
          <a:p>
            <a:r>
              <a:rPr lang="ja-JP" altLang="en-US" sz="1800" b="1" dirty="0">
                <a:solidFill>
                  <a:srgbClr val="561D2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●ゴミ出し　●お洗濯・アイロンがけ</a:t>
            </a:r>
          </a:p>
        </p:txBody>
      </p:sp>
      <p:sp>
        <p:nvSpPr>
          <p:cNvPr id="92" name="正方形/長方形 91"/>
          <p:cNvSpPr/>
          <p:nvPr/>
        </p:nvSpPr>
        <p:spPr>
          <a:xfrm rot="-900000">
            <a:off x="1866258" y="7747469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さらに</a:t>
            </a:r>
          </a:p>
        </p:txBody>
      </p:sp>
      <p:sp>
        <p:nvSpPr>
          <p:cNvPr id="93" name="正方形/長方形 92"/>
          <p:cNvSpPr/>
          <p:nvPr/>
        </p:nvSpPr>
        <p:spPr>
          <a:xfrm>
            <a:off x="2975295" y="7847851"/>
            <a:ext cx="26933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ln w="9525">
                  <a:solidFill>
                    <a:srgbClr val="00979C"/>
                  </a:solidFill>
                </a:ln>
                <a:solidFill>
                  <a:srgbClr val="FFF1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キャンペーン限定で</a:t>
            </a:r>
          </a:p>
        </p:txBody>
      </p:sp>
      <p:sp>
        <p:nvSpPr>
          <p:cNvPr id="94" name="正方形/長方形 93"/>
          <p:cNvSpPr/>
          <p:nvPr/>
        </p:nvSpPr>
        <p:spPr>
          <a:xfrm>
            <a:off x="983314" y="8304719"/>
            <a:ext cx="5926966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7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●水回りクリーニング ●レンジフードクリーニング</a:t>
            </a:r>
          </a:p>
        </p:txBody>
      </p:sp>
      <p:sp>
        <p:nvSpPr>
          <p:cNvPr id="95" name="正方形/長方形 94"/>
          <p:cNvSpPr/>
          <p:nvPr/>
        </p:nvSpPr>
        <p:spPr>
          <a:xfrm>
            <a:off x="486318" y="9060623"/>
            <a:ext cx="68410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>
                <a:ln w="6350">
                  <a:solidFill>
                    <a:schemeClr val="bg1"/>
                  </a:solidFill>
                </a:ln>
                <a:solidFill>
                  <a:srgbClr val="E5004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お申込みのお客様にもれなくカーネーションをプレゼント</a:t>
            </a:r>
          </a:p>
        </p:txBody>
      </p:sp>
      <p:sp>
        <p:nvSpPr>
          <p:cNvPr id="96" name="正方形/長方形 95"/>
          <p:cNvSpPr/>
          <p:nvPr/>
        </p:nvSpPr>
        <p:spPr>
          <a:xfrm>
            <a:off x="453318" y="9806194"/>
            <a:ext cx="13065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お問い合わせ</a:t>
            </a:r>
          </a:p>
          <a:p>
            <a:pPr algn="ctr"/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お申し込みは</a:t>
            </a:r>
          </a:p>
        </p:txBody>
      </p:sp>
      <p:sp>
        <p:nvSpPr>
          <p:cNvPr id="97" name="正方形/長方形 96"/>
          <p:cNvSpPr/>
          <p:nvPr/>
        </p:nvSpPr>
        <p:spPr>
          <a:xfrm>
            <a:off x="1871943" y="9697160"/>
            <a:ext cx="6142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TEL</a:t>
            </a:r>
            <a:endParaRPr lang="ja-JP" altLang="en-US" sz="16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98" name="正方形/長方形 97"/>
          <p:cNvSpPr/>
          <p:nvPr/>
        </p:nvSpPr>
        <p:spPr>
          <a:xfrm>
            <a:off x="1799042" y="9965384"/>
            <a:ext cx="311495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700" b="1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03-1234-1111</a:t>
            </a:r>
            <a:endParaRPr lang="ja-JP" altLang="en-US" sz="27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99" name="正方形/長方形 98"/>
          <p:cNvSpPr/>
          <p:nvPr/>
        </p:nvSpPr>
        <p:spPr>
          <a:xfrm>
            <a:off x="4746555" y="9650300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アスクルサービス</a:t>
            </a:r>
          </a:p>
        </p:txBody>
      </p:sp>
      <p:sp>
        <p:nvSpPr>
          <p:cNvPr id="100" name="正方形/長方形 99"/>
          <p:cNvSpPr/>
          <p:nvPr/>
        </p:nvSpPr>
        <p:spPr>
          <a:xfrm>
            <a:off x="4881156" y="10038951"/>
            <a:ext cx="46679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住所</a:t>
            </a:r>
          </a:p>
        </p:txBody>
      </p:sp>
      <p:sp>
        <p:nvSpPr>
          <p:cNvPr id="101" name="正方形/長方形 100"/>
          <p:cNvSpPr/>
          <p:nvPr/>
        </p:nvSpPr>
        <p:spPr>
          <a:xfrm>
            <a:off x="4872277" y="10235398"/>
            <a:ext cx="49725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URL</a:t>
            </a:r>
            <a:endParaRPr lang="ja-JP" altLang="en-US" sz="11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2" name="正方形/長方形 101"/>
          <p:cNvSpPr/>
          <p:nvPr/>
        </p:nvSpPr>
        <p:spPr>
          <a:xfrm>
            <a:off x="5271211" y="10032840"/>
            <a:ext cx="2185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東京都江東区豊洲３－２－３</a:t>
            </a:r>
            <a:endParaRPr lang="ja-JP" altLang="en-US" sz="12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3" name="正方形/長方形 102"/>
          <p:cNvSpPr/>
          <p:nvPr/>
        </p:nvSpPr>
        <p:spPr>
          <a:xfrm>
            <a:off x="5271211" y="10245003"/>
            <a:ext cx="16946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http://askult.com//</a:t>
            </a:r>
            <a:endParaRPr lang="ja-JP" altLang="en-US" sz="12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5" name="正方形/長方形 104"/>
          <p:cNvSpPr/>
          <p:nvPr/>
        </p:nvSpPr>
        <p:spPr>
          <a:xfrm>
            <a:off x="5227777" y="4046628"/>
            <a:ext cx="14382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b="1" dirty="0">
                <a:solidFill>
                  <a:srgbClr val="6C2C2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ギフトで</a:t>
            </a:r>
            <a:r>
              <a:rPr lang="en-US" altLang="ja-JP" sz="2000" b="1" dirty="0">
                <a:solidFill>
                  <a:srgbClr val="6C2C2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! !</a:t>
            </a:r>
            <a:endParaRPr lang="ja-JP" altLang="en-US" sz="2000" b="1" dirty="0">
              <a:solidFill>
                <a:srgbClr val="6C2C2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230</TotalTime>
  <Words>188</Words>
  <Application>Microsoft Office PowerPoint</Application>
  <PresentationFormat>ユーザー設定</PresentationFormat>
  <Paragraphs>48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30</cp:revision>
  <cp:lastPrinted>2015-03-17T06:20:58Z</cp:lastPrinted>
  <dcterms:created xsi:type="dcterms:W3CDTF">2013-08-07T01:16:52Z</dcterms:created>
  <dcterms:modified xsi:type="dcterms:W3CDTF">2015-03-17T06:22:15Z</dcterms:modified>
</cp:coreProperties>
</file>