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504"/>
    <a:srgbClr val="009944"/>
    <a:srgbClr val="0068B7"/>
    <a:srgbClr val="529D35"/>
    <a:srgbClr val="0075C2"/>
    <a:srgbClr val="4A2F32"/>
    <a:srgbClr val="906E30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7992" cy="109080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62" y="327489"/>
            <a:ext cx="5486212" cy="323164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59" y="3085038"/>
            <a:ext cx="4919303" cy="6452830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99" y="4661532"/>
            <a:ext cx="1039768" cy="734107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1" y="5564989"/>
            <a:ext cx="1039768" cy="73410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46" y="6460989"/>
            <a:ext cx="1039768" cy="734107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25" y="3071225"/>
            <a:ext cx="990131" cy="1724238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72308"/>
            <a:ext cx="7775575" cy="193540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841" y="10075506"/>
            <a:ext cx="2163135" cy="397097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137" y="7672399"/>
            <a:ext cx="2421771" cy="293643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449" y="835964"/>
            <a:ext cx="1209579" cy="196458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197" y="2052714"/>
            <a:ext cx="1922787" cy="687605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191" y="965141"/>
            <a:ext cx="794194" cy="788970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929285" y="9291351"/>
            <a:ext cx="34980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3000" b="1" dirty="0">
                <a:ln w="6350">
                  <a:solidFill>
                    <a:srgbClr val="529D35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</a:t>
            </a:r>
            <a:r>
              <a:rPr lang="zh-TW" altLang="en-US" sz="2200" b="1" dirty="0">
                <a:ln w="6350">
                  <a:solidFill>
                    <a:srgbClr val="529D35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zh-TW" altLang="en-US" sz="3000" b="1" dirty="0" smtClean="0">
                <a:ln w="6350">
                  <a:solidFill>
                    <a:srgbClr val="529D35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</a:t>
            </a:r>
            <a:r>
              <a:rPr lang="zh-TW" altLang="en-US" sz="2200" b="1" dirty="0" smtClean="0">
                <a:ln w="6350">
                  <a:solidFill>
                    <a:srgbClr val="529D35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</a:t>
            </a:r>
            <a:r>
              <a:rPr lang="en-US" altLang="zh-TW" sz="3000" b="1" dirty="0" smtClean="0">
                <a:ln w="6350">
                  <a:solidFill>
                    <a:srgbClr val="529D35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zh-TW" altLang="en-US" sz="2200" b="1" dirty="0" smtClean="0">
                <a:ln w="6350">
                  <a:solidFill>
                    <a:srgbClr val="529D35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時～</a:t>
            </a:r>
            <a:r>
              <a:rPr lang="en-US" altLang="zh-TW" sz="3000" b="1" dirty="0" smtClean="0">
                <a:ln w="6350">
                  <a:solidFill>
                    <a:srgbClr val="529D35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zh-TW" altLang="en-US" sz="2200" b="1" dirty="0" smtClean="0">
                <a:ln w="6350">
                  <a:solidFill>
                    <a:srgbClr val="529D35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</a:t>
            </a:r>
            <a:endParaRPr lang="ja-JP" altLang="en-US" sz="2200" b="1" dirty="0">
              <a:ln w="6350">
                <a:solidFill>
                  <a:srgbClr val="529D35"/>
                </a:solidFill>
              </a:ln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965352" y="9692662"/>
            <a:ext cx="342593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200" b="1" dirty="0">
                <a:ln w="9525">
                  <a:solidFill>
                    <a:srgbClr val="529D35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あすくる広場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025212" y="4613088"/>
            <a:ext cx="2241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こいのぼり</a:t>
            </a:r>
          </a:p>
          <a:p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絵付け教室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017840" y="5533967"/>
            <a:ext cx="2241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新聞紙で作る</a:t>
            </a:r>
          </a:p>
          <a:p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「兜」</a:t>
            </a:r>
            <a:r>
              <a:rPr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教室</a:t>
            </a:r>
            <a:endParaRPr lang="ja-JP" altLang="en-US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017840" y="6440037"/>
            <a:ext cx="2249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甲冑</a:t>
            </a:r>
            <a:r>
              <a:rPr lang="en-US" altLang="ja-JP" sz="19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9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かっちゅう</a:t>
            </a:r>
            <a:r>
              <a:rPr lang="en-US" altLang="ja-JP" sz="19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endParaRPr lang="ja-JP" altLang="en-US" sz="19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を着てみよう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005057" y="4783106"/>
            <a:ext cx="10290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ln w="3175">
                  <a:solidFill>
                    <a:srgbClr val="EA5504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先着</a:t>
            </a:r>
          </a:p>
          <a:p>
            <a:pPr algn="ctr"/>
            <a:r>
              <a:rPr lang="ja-JP" altLang="en-US" sz="1700" b="1" dirty="0">
                <a:ln w="3175">
                  <a:solidFill>
                    <a:srgbClr val="EA5504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２０名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005057" y="5678304"/>
            <a:ext cx="10290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ln w="3175">
                  <a:solidFill>
                    <a:srgbClr val="009944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先着</a:t>
            </a:r>
          </a:p>
          <a:p>
            <a:pPr algn="ctr"/>
            <a:r>
              <a:rPr lang="ja-JP" altLang="en-US" sz="1700" b="1" dirty="0">
                <a:ln w="3175">
                  <a:solidFill>
                    <a:srgbClr val="009944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５０名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005057" y="6589368"/>
            <a:ext cx="10290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ln w="3175">
                  <a:solidFill>
                    <a:srgbClr val="0068B7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先着</a:t>
            </a:r>
          </a:p>
          <a:p>
            <a:pPr algn="ctr"/>
            <a:r>
              <a:rPr lang="ja-JP" altLang="en-US" sz="1700" b="1" dirty="0">
                <a:ln w="3175">
                  <a:solidFill>
                    <a:srgbClr val="0068B7"/>
                  </a:solidFill>
                </a:ln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１０名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30416" y="7990897"/>
            <a:ext cx="432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solidFill>
                  <a:srgbClr val="4A2F3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女の子も・親子でも参加できます</a:t>
            </a:r>
            <a:r>
              <a:rPr lang="en-US" altLang="ja-JP" sz="1600" b="1" dirty="0">
                <a:solidFill>
                  <a:srgbClr val="4A2F3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!!</a:t>
            </a:r>
            <a:endParaRPr lang="ja-JP" altLang="en-US" sz="1600" b="1" dirty="0">
              <a:solidFill>
                <a:srgbClr val="4A2F32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b="1" dirty="0" smtClean="0">
                <a:solidFill>
                  <a:srgbClr val="4A2F3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ちま</a:t>
            </a:r>
            <a:r>
              <a:rPr lang="ja-JP" altLang="en-US" sz="1600" b="1" dirty="0">
                <a:solidFill>
                  <a:srgbClr val="4A2F3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き・柏餅・ちらし寿司の出店も出ます</a:t>
            </a:r>
            <a:r>
              <a:rPr lang="ja-JP" altLang="en-US" sz="1600" b="1" dirty="0" smtClean="0">
                <a:solidFill>
                  <a:srgbClr val="4A2F3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！</a:t>
            </a:r>
            <a:endParaRPr lang="ja-JP" altLang="en-US" sz="1600" b="1" dirty="0">
              <a:solidFill>
                <a:srgbClr val="4A2F32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346061" y="415582"/>
            <a:ext cx="1200329" cy="592726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ja-JP" altLang="en-US" sz="6600" b="1" dirty="0">
                <a:ln w="12700">
                  <a:solidFill>
                    <a:schemeClr val="bg1"/>
                  </a:solidFill>
                </a:ln>
                <a:solidFill>
                  <a:srgbClr val="0075C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あすくる商店街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185</TotalTime>
  <Words>168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34</cp:revision>
  <cp:lastPrinted>2015-03-17T07:18:50Z</cp:lastPrinted>
  <dcterms:created xsi:type="dcterms:W3CDTF">2013-08-07T01:16:52Z</dcterms:created>
  <dcterms:modified xsi:type="dcterms:W3CDTF">2015-03-20T05:03:51Z</dcterms:modified>
</cp:coreProperties>
</file>