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20F"/>
    <a:srgbClr val="BA843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38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907998" cy="777724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781" y="567251"/>
            <a:ext cx="1721626" cy="1721626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24" y="567251"/>
            <a:ext cx="4498694" cy="5418287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571" y="6088003"/>
            <a:ext cx="1703338" cy="543396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571" y="6717539"/>
            <a:ext cx="1703338" cy="37358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184" y="6088003"/>
            <a:ext cx="1703338" cy="543396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184" y="6717539"/>
            <a:ext cx="1703338" cy="37358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4602300" y="1767620"/>
            <a:ext cx="5145961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500" b="1" dirty="0">
                <a:solidFill>
                  <a:srgbClr val="4022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Stand Bar </a:t>
            </a:r>
            <a:r>
              <a:rPr lang="en-US" altLang="ja-JP" sz="5500" b="1" dirty="0" err="1">
                <a:solidFill>
                  <a:srgbClr val="4022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askul</a:t>
            </a:r>
            <a:endParaRPr lang="ja-JP" altLang="en-US" sz="5500" b="1" dirty="0">
              <a:solidFill>
                <a:srgbClr val="40220F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8750158" y="776087"/>
            <a:ext cx="149581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8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気軽な</a:t>
            </a:r>
          </a:p>
          <a:p>
            <a:pPr>
              <a:lnSpc>
                <a:spcPts val="2000"/>
              </a:lnSpc>
            </a:pPr>
            <a:r>
              <a:rPr lang="ja-JP" altLang="en-US" sz="18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「立ち飲み」</a:t>
            </a:r>
          </a:p>
          <a:p>
            <a:pPr>
              <a:lnSpc>
                <a:spcPts val="2000"/>
              </a:lnSpc>
            </a:pPr>
            <a:r>
              <a:rPr lang="ja-JP" altLang="en-US" sz="18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のお店です。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423000" y="3964075"/>
            <a:ext cx="2214068" cy="1565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</a:pPr>
            <a:r>
              <a:rPr lang="ja-JP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各種グラス</a:t>
            </a:r>
          </a:p>
          <a:p>
            <a:pPr>
              <a:lnSpc>
                <a:spcPts val="4000"/>
              </a:lnSpc>
            </a:pPr>
            <a:r>
              <a:rPr lang="ja-JP" altLang="en-US" sz="29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お料理一皿</a:t>
            </a:r>
          </a:p>
          <a:p>
            <a:pPr>
              <a:lnSpc>
                <a:spcPts val="4000"/>
              </a:lnSpc>
            </a:pPr>
            <a:r>
              <a:rPr lang="ja-JP" altLang="en-US" sz="29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セットメニュー</a:t>
            </a:r>
            <a:endParaRPr lang="ja-JP" altLang="en-US" sz="29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487952" y="1234189"/>
            <a:ext cx="2396248" cy="1913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500"/>
              </a:lnSpc>
            </a:pPr>
            <a:r>
              <a:rPr lang="en-US" altLang="ja-JP" sz="6000" dirty="0">
                <a:solidFill>
                  <a:srgbClr val="4022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2015.</a:t>
            </a:r>
          </a:p>
          <a:p>
            <a:pPr algn="ctr">
              <a:lnSpc>
                <a:spcPts val="5500"/>
              </a:lnSpc>
            </a:pPr>
            <a:r>
              <a:rPr lang="en-US" altLang="ja-JP" sz="6000" dirty="0">
                <a:solidFill>
                  <a:srgbClr val="4022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4.20</a:t>
            </a:r>
          </a:p>
          <a:p>
            <a:pPr algn="ctr">
              <a:lnSpc>
                <a:spcPts val="3200"/>
              </a:lnSpc>
            </a:pPr>
            <a:r>
              <a:rPr lang="en-US" altLang="ja-JP" sz="4000" dirty="0" smtClean="0">
                <a:solidFill>
                  <a:srgbClr val="4022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(SAT)</a:t>
            </a:r>
            <a:endParaRPr lang="ja-JP" altLang="en-US" sz="4000" dirty="0">
              <a:solidFill>
                <a:srgbClr val="40220F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662338" y="4146907"/>
            <a:ext cx="2047476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sz="18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日本全国の</a:t>
            </a:r>
          </a:p>
          <a:p>
            <a:pPr algn="ctr">
              <a:lnSpc>
                <a:spcPts val="2300"/>
              </a:lnSpc>
            </a:pPr>
            <a:r>
              <a:rPr lang="ja-JP" altLang="en-US" sz="18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選りすぐりの焼酎と</a:t>
            </a:r>
          </a:p>
          <a:p>
            <a:pPr algn="ctr">
              <a:lnSpc>
                <a:spcPts val="2300"/>
              </a:lnSpc>
            </a:pPr>
            <a:r>
              <a:rPr lang="ja-JP" altLang="en-US" sz="18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こだわりの肴を</a:t>
            </a:r>
          </a:p>
          <a:p>
            <a:pPr algn="ctr">
              <a:lnSpc>
                <a:spcPts val="2300"/>
              </a:lnSpc>
            </a:pPr>
            <a:r>
              <a:rPr lang="ja-JP" altLang="en-US" sz="18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ご提供します。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84972" y="5997298"/>
            <a:ext cx="56973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3-2-3,Toyosu,Koto-ku Tokyo 135-0061 Japan</a:t>
            </a:r>
            <a:endParaRPr lang="ja-JP" altLang="en-US" sz="2200" b="1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57743" y="6425066"/>
            <a:ext cx="7184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 smtClean="0">
                <a:solidFill>
                  <a:srgbClr val="BA843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ＴＥＬ</a:t>
            </a:r>
            <a:endParaRPr lang="ja-JP" altLang="en-US" sz="2000" b="1" dirty="0">
              <a:solidFill>
                <a:srgbClr val="BA843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686357" y="6329082"/>
            <a:ext cx="37978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32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32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32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32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</a:t>
            </a:r>
            <a:endParaRPr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4972" y="6777716"/>
            <a:ext cx="289694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http://www.askult.com/</a:t>
            </a:r>
            <a:endParaRPr lang="ja-JP" altLang="en-US" sz="2000" b="1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091870" y="6045320"/>
            <a:ext cx="6767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OPEN</a:t>
            </a:r>
            <a:endParaRPr lang="ja-JP" altLang="en-US" sz="16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797689" y="6045320"/>
            <a:ext cx="912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CLOSED</a:t>
            </a:r>
            <a:endParaRPr lang="ja-JP" altLang="en-US" sz="16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767262" y="6328371"/>
            <a:ext cx="13260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</a:t>
            </a:r>
            <a:r>
              <a:rPr lang="ja-JP" altLang="en-US" sz="1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00〜22</a:t>
            </a:r>
            <a:r>
              <a:rPr lang="ja-JP" altLang="en-US" sz="1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1400" b="1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831352" y="6328371"/>
            <a:ext cx="8451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SUNDAY</a:t>
            </a:r>
            <a:endParaRPr lang="ja-JP" altLang="en-US" sz="1400" b="1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961226" y="6687694"/>
            <a:ext cx="9380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HAPPY HOUR</a:t>
            </a:r>
            <a:endParaRPr lang="ja-JP" altLang="en-US" sz="10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8817726" y="6687694"/>
            <a:ext cx="8723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LUNCH TIME</a:t>
            </a:r>
            <a:endParaRPr lang="ja-JP" altLang="en-US" sz="10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927563" y="6860899"/>
            <a:ext cx="10054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17</a:t>
            </a:r>
            <a:r>
              <a:rPr lang="ja-JP" altLang="en-US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00〜19</a:t>
            </a:r>
            <a:r>
              <a:rPr lang="ja-JP" altLang="en-US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1000" b="1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8751202" y="6860899"/>
            <a:ext cx="10054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</a:t>
            </a:r>
            <a:r>
              <a:rPr lang="ja-JP" altLang="en-US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00〜14</a:t>
            </a:r>
            <a:r>
              <a:rPr lang="ja-JP" altLang="en-US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1000" b="1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7870529" y="3965525"/>
            <a:ext cx="1946367" cy="1565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</a:pPr>
            <a:r>
              <a:rPr lang="ja-JP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500〜</a:t>
            </a:r>
            <a:endParaRPr lang="en-US" altLang="ja-JP" sz="29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4000"/>
              </a:lnSpc>
            </a:pPr>
            <a:r>
              <a:rPr lang="ja-JP" altLang="en-US" sz="29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600</a:t>
            </a:r>
            <a:r>
              <a:rPr lang="en-US" altLang="ja-JP" sz="29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</a:p>
          <a:p>
            <a:pPr>
              <a:lnSpc>
                <a:spcPts val="4000"/>
              </a:lnSpc>
            </a:pPr>
            <a:r>
              <a:rPr lang="ja-JP" altLang="en-US" sz="29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1,000〜</a:t>
            </a:r>
            <a:endParaRPr lang="ja-JP" altLang="en-US" sz="29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498" y="3296544"/>
            <a:ext cx="2249347" cy="57474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050" y="2706339"/>
            <a:ext cx="4503919" cy="112598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977" y="935545"/>
            <a:ext cx="4287083" cy="103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32</TotalTime>
  <Words>191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10</cp:revision>
  <cp:lastPrinted>2013-04-25T06:18:16Z</cp:lastPrinted>
  <dcterms:created xsi:type="dcterms:W3CDTF">2013-08-07T01:20:38Z</dcterms:created>
  <dcterms:modified xsi:type="dcterms:W3CDTF">2015-03-18T08:01:01Z</dcterms:modified>
</cp:coreProperties>
</file>