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9"/>
    <a:srgbClr val="40220F"/>
    <a:srgbClr val="CD5D00"/>
    <a:srgbClr val="005BAC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/>
          <p:cNvSpPr/>
          <p:nvPr/>
        </p:nvSpPr>
        <p:spPr>
          <a:xfrm>
            <a:off x="287787" y="2837873"/>
            <a:ext cx="7200000" cy="30384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ja-JP" altLang="en-US" sz="4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0672"/>
            <a:ext cx="7776000" cy="841093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81520" y="458912"/>
            <a:ext cx="239200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9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早起きは三文の徳</a:t>
            </a:r>
            <a:r>
              <a:rPr lang="ja-JP" altLang="en-US" sz="1900" b="1" dirty="0" smtClean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！</a:t>
            </a:r>
            <a:endParaRPr lang="ja-JP" altLang="en-US" sz="1900" b="1" dirty="0">
              <a:solidFill>
                <a:srgbClr val="00A0E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2345" y="626888"/>
            <a:ext cx="7544053" cy="1708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ja-JP" altLang="en-US" sz="10500" dirty="0">
                <a:solidFill>
                  <a:srgbClr val="00A0E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朝</a:t>
            </a:r>
            <a:r>
              <a:rPr lang="ja-JP" altLang="en-US" sz="10500" dirty="0" smtClean="0">
                <a:solidFill>
                  <a:srgbClr val="00A0E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活</a:t>
            </a:r>
            <a:r>
              <a:rPr lang="ja-JP" altLang="en-US" sz="5400" dirty="0" smtClean="0">
                <a:solidFill>
                  <a:srgbClr val="00A0E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ビジネスセミナー</a:t>
            </a:r>
            <a:endParaRPr lang="ja-JP" altLang="en-US" sz="5400" dirty="0">
              <a:solidFill>
                <a:srgbClr val="00A0E9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202688" y="2254657"/>
            <a:ext cx="336181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6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毎週水曜日</a:t>
            </a:r>
            <a:r>
              <a:rPr lang="en-US" altLang="zh-TW" sz="26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</a:t>
            </a:r>
            <a:r>
              <a:rPr lang="zh-TW" altLang="en-US" sz="26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</a:t>
            </a:r>
            <a:r>
              <a:rPr lang="en-US" altLang="zh-TW" sz="26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〜9</a:t>
            </a:r>
            <a:r>
              <a:rPr lang="zh-TW" altLang="en-US" sz="26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</a:t>
            </a:r>
            <a:endParaRPr lang="ja-JP" altLang="en-US" sz="2600" b="1" dirty="0">
              <a:solidFill>
                <a:srgbClr val="00A0E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87387" y="5863832"/>
            <a:ext cx="71924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700" b="1" dirty="0">
                <a:solidFill>
                  <a:srgbClr val="40220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ベーグルを食べながらの異業種交流会です。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61344" y="6559354"/>
            <a:ext cx="3886200" cy="385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▶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若手経営者の</a:t>
            </a:r>
            <a:r>
              <a:rPr lang="ja-JP" altLang="en-US" sz="2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講演</a:t>
            </a:r>
            <a:endParaRPr lang="en-US" altLang="ja-JP" sz="20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350386" y="6559354"/>
            <a:ext cx="3013582" cy="385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▶</a:t>
            </a:r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週間の為替</a:t>
            </a:r>
            <a:r>
              <a:rPr lang="ja-JP" altLang="en-US" sz="2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動向</a:t>
            </a:r>
            <a:endParaRPr lang="en-US" altLang="ja-JP" sz="20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49152" y="8330320"/>
            <a:ext cx="701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ja-JP" altLang="en-US" sz="2500" b="1" dirty="0" smtClean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▶参加料：￥</a:t>
            </a:r>
            <a:r>
              <a:rPr lang="en-US" altLang="ja-JP" sz="2500" b="1" dirty="0" smtClean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3,000</a:t>
            </a:r>
            <a:r>
              <a:rPr lang="ja-JP" altLang="en-US" sz="25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円（</a:t>
            </a:r>
            <a:r>
              <a:rPr lang="en-US" altLang="ja-JP" sz="25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5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回あたり</a:t>
            </a:r>
            <a:r>
              <a:rPr lang="ja-JP" altLang="en-US" sz="2500" b="1" dirty="0" smtClean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2500" b="1" dirty="0" smtClean="0">
              <a:solidFill>
                <a:srgbClr val="00A0E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3600"/>
              </a:lnSpc>
            </a:pPr>
            <a:r>
              <a:rPr lang="ja-JP" altLang="en-US" sz="2500" b="1" dirty="0" smtClean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▶</a:t>
            </a:r>
            <a:r>
              <a:rPr lang="ja-JP" altLang="en-US" sz="25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完全予約制・先着</a:t>
            </a:r>
            <a:r>
              <a:rPr lang="en-US" altLang="ja-JP" sz="25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500" b="1" dirty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</a:t>
            </a:r>
            <a:r>
              <a:rPr lang="ja-JP" altLang="en-US" sz="2500" b="1" dirty="0" smtClean="0">
                <a:solidFill>
                  <a:srgbClr val="00A0E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様</a:t>
            </a:r>
            <a:endParaRPr lang="ja-JP" altLang="en-US" sz="2500" b="1" dirty="0">
              <a:solidFill>
                <a:srgbClr val="00A0E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949270" y="9394751"/>
            <a:ext cx="38523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お申込み・お問い合わせ</a:t>
            </a:r>
            <a:r>
              <a:rPr lang="ja-JP" altLang="en-US" sz="2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はｗｅｂで</a:t>
            </a:r>
            <a:endParaRPr lang="ja-JP" altLang="en-US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044806" y="9773566"/>
            <a:ext cx="53206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ｈ</a:t>
            </a:r>
            <a:r>
              <a:rPr lang="ja-JP" altLang="en-US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ｔｔｐ</a:t>
            </a:r>
            <a:r>
              <a:rPr lang="en-US" altLang="ja-JP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://</a:t>
            </a:r>
            <a:r>
              <a:rPr lang="ja-JP" altLang="en-US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ｗｗｗ</a:t>
            </a:r>
            <a:r>
              <a:rPr lang="en-US" altLang="ja-JP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ａｓｋｕｌｔ</a:t>
            </a:r>
            <a:r>
              <a:rPr lang="en-US" altLang="ja-JP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ｃｏｍ</a:t>
            </a:r>
            <a:r>
              <a:rPr lang="en-US" altLang="ja-JP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/</a:t>
            </a:r>
            <a:endParaRPr lang="ja-JP" altLang="en-US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353212" y="10275664"/>
            <a:ext cx="30123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アスクルビジネススクール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54611" y="9900337"/>
            <a:ext cx="696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URL</a:t>
            </a:r>
            <a:endParaRPr lang="ja-JP" altLang="en-US" sz="18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361344" y="6971418"/>
            <a:ext cx="3886200" cy="385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▶今さら聞けないビジネスマナー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61344" y="7383482"/>
            <a:ext cx="2914580" cy="3856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▶接待で使えるお店紹介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61344" y="7795545"/>
            <a:ext cx="3886200" cy="385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▶知って得する</a:t>
            </a:r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PC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スキル講座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4350386" y="6971418"/>
            <a:ext cx="2928238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▶有名スタイリストの　</a:t>
            </a:r>
            <a:endParaRPr lang="en-US" altLang="ja-JP" sz="20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ja-JP" altLang="en-US" sz="2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ファッションチェック</a:t>
            </a:r>
            <a:endParaRPr lang="ja-JP" altLang="en-US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82" y="464894"/>
            <a:ext cx="161974" cy="370972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071" y="464894"/>
            <a:ext cx="161974" cy="370972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30" y="843633"/>
            <a:ext cx="1011030" cy="391872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956" y="370430"/>
            <a:ext cx="1243541" cy="561684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660" y="273296"/>
            <a:ext cx="2434833" cy="122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263</TotalTime>
  <Words>203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25</cp:revision>
  <cp:lastPrinted>2015-03-16T02:08:59Z</cp:lastPrinted>
  <dcterms:created xsi:type="dcterms:W3CDTF">2013-08-07T01:16:52Z</dcterms:created>
  <dcterms:modified xsi:type="dcterms:W3CDTF">2015-03-18T08:02:18Z</dcterms:modified>
</cp:coreProperties>
</file>