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38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907999" cy="777799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103" y="244830"/>
            <a:ext cx="2628157" cy="5747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78" y="137609"/>
            <a:ext cx="741945" cy="79680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654" y="676282"/>
            <a:ext cx="467634" cy="33178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61" y="1529420"/>
            <a:ext cx="1421190" cy="70275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39" y="425846"/>
            <a:ext cx="3129753" cy="56952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2" y="1418307"/>
            <a:ext cx="741945" cy="79680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65" y="1529420"/>
            <a:ext cx="1421190" cy="70275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76" y="1418307"/>
            <a:ext cx="741945" cy="7968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76" y="1529420"/>
            <a:ext cx="1421190" cy="70275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87" y="1418307"/>
            <a:ext cx="741945" cy="796807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157" y="1529420"/>
            <a:ext cx="1421190" cy="70275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068" y="1418307"/>
            <a:ext cx="741945" cy="79680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61" y="3181412"/>
            <a:ext cx="1421190" cy="702758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2" y="3070299"/>
            <a:ext cx="741945" cy="796807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65" y="3181412"/>
            <a:ext cx="1421190" cy="702758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76" y="3070299"/>
            <a:ext cx="741945" cy="796807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76" y="3181412"/>
            <a:ext cx="1421190" cy="702758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87" y="3070299"/>
            <a:ext cx="741945" cy="796807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157" y="3181412"/>
            <a:ext cx="1421190" cy="702758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068" y="3070299"/>
            <a:ext cx="741945" cy="796807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61" y="4837596"/>
            <a:ext cx="1421190" cy="702758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2" y="4726483"/>
            <a:ext cx="741945" cy="796807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65" y="4837596"/>
            <a:ext cx="1421190" cy="702758"/>
          </a:xfrm>
          <a:prstGeom prst="rect">
            <a:avLst/>
          </a:prstGeom>
        </p:spPr>
      </p:pic>
      <p:pic>
        <p:nvPicPr>
          <p:cNvPr id="83" name="図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76" y="4726483"/>
            <a:ext cx="741945" cy="796807"/>
          </a:xfrm>
          <a:prstGeom prst="rect">
            <a:avLst/>
          </a:prstGeom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76" y="4837596"/>
            <a:ext cx="1421190" cy="702758"/>
          </a:xfrm>
          <a:prstGeom prst="rect">
            <a:avLst/>
          </a:prstGeom>
        </p:spPr>
      </p:pic>
      <p:pic>
        <p:nvPicPr>
          <p:cNvPr id="88" name="図 8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87" y="4726483"/>
            <a:ext cx="741945" cy="796807"/>
          </a:xfrm>
          <a:prstGeom prst="rect">
            <a:avLst/>
          </a:prstGeom>
        </p:spPr>
      </p:pic>
      <p:pic>
        <p:nvPicPr>
          <p:cNvPr id="92" name="図 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157" y="4837596"/>
            <a:ext cx="1421190" cy="702758"/>
          </a:xfrm>
          <a:prstGeom prst="rect">
            <a:avLst/>
          </a:prstGeom>
        </p:spPr>
      </p:pic>
      <p:pic>
        <p:nvPicPr>
          <p:cNvPr id="93" name="図 9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068" y="4726483"/>
            <a:ext cx="741945" cy="796807"/>
          </a:xfrm>
          <a:prstGeom prst="rect">
            <a:avLst/>
          </a:prstGeom>
        </p:spPr>
      </p:pic>
      <p:pic>
        <p:nvPicPr>
          <p:cNvPr id="97" name="図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61" y="6493780"/>
            <a:ext cx="1421190" cy="702758"/>
          </a:xfrm>
          <a:prstGeom prst="rect">
            <a:avLst/>
          </a:prstGeom>
        </p:spPr>
      </p:pic>
      <p:pic>
        <p:nvPicPr>
          <p:cNvPr id="98" name="図 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2" y="6382667"/>
            <a:ext cx="741945" cy="796807"/>
          </a:xfrm>
          <a:prstGeom prst="rect">
            <a:avLst/>
          </a:prstGeom>
        </p:spPr>
      </p:pic>
      <p:pic>
        <p:nvPicPr>
          <p:cNvPr id="102" name="図 10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865" y="6493780"/>
            <a:ext cx="1421190" cy="702758"/>
          </a:xfrm>
          <a:prstGeom prst="rect">
            <a:avLst/>
          </a:prstGeom>
        </p:spPr>
      </p:pic>
      <p:pic>
        <p:nvPicPr>
          <p:cNvPr id="103" name="図 1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76" y="6382667"/>
            <a:ext cx="741945" cy="796807"/>
          </a:xfrm>
          <a:prstGeom prst="rect">
            <a:avLst/>
          </a:prstGeom>
        </p:spPr>
      </p:pic>
      <p:pic>
        <p:nvPicPr>
          <p:cNvPr id="107" name="図 1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76" y="6493780"/>
            <a:ext cx="1421190" cy="702758"/>
          </a:xfrm>
          <a:prstGeom prst="rect">
            <a:avLst/>
          </a:prstGeom>
        </p:spPr>
      </p:pic>
      <p:pic>
        <p:nvPicPr>
          <p:cNvPr id="108" name="図 10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87" y="6382667"/>
            <a:ext cx="741945" cy="796807"/>
          </a:xfrm>
          <a:prstGeom prst="rect">
            <a:avLst/>
          </a:prstGeom>
        </p:spPr>
      </p:pic>
      <p:pic>
        <p:nvPicPr>
          <p:cNvPr id="112" name="図 1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157" y="6493780"/>
            <a:ext cx="1421190" cy="702758"/>
          </a:xfrm>
          <a:prstGeom prst="rect">
            <a:avLst/>
          </a:prstGeom>
        </p:spPr>
      </p:pic>
      <p:pic>
        <p:nvPicPr>
          <p:cNvPr id="113" name="図 1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068" y="6382667"/>
            <a:ext cx="741945" cy="79680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74625" y="198492"/>
            <a:ext cx="20224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</a:t>
            </a:r>
          </a:p>
          <a:p>
            <a:pPr>
              <a:lnSpc>
                <a:spcPts val="3000"/>
              </a:lnSpc>
            </a:pPr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044354" y="99920"/>
            <a:ext cx="18760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回のご来店で</a:t>
            </a:r>
          </a:p>
          <a:p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枚ご利用できます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409479" y="604133"/>
            <a:ext cx="14982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200" b="1" dirty="0">
                <a:solidFill>
                  <a:srgbClr val="4022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4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2200" b="1" dirty="0">
                <a:solidFill>
                  <a:srgbClr val="4022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31</a:t>
            </a:r>
            <a:r>
              <a:rPr lang="ja-JP" altLang="en-US" sz="14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1125" y="101375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39979" y="224487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04236" y="248078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9066956" y="638735"/>
            <a:ext cx="50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期限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783929" y="101375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812783" y="224487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377040" y="248078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457840" y="101375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486694" y="224487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050951" y="248078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8125221" y="101375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8154075" y="224487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718332" y="248078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11125" y="266574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139979" y="3896870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704236" y="4132777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783929" y="266574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812783" y="3896870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3377040" y="4132777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5457840" y="266574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5486694" y="3896870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6050951" y="4132777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8125221" y="266574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8154075" y="3896870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8718332" y="4132777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111125" y="432192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139979" y="5553054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704236" y="5788961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2783929" y="432192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2812783" y="5553054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3377040" y="5788961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5457840" y="432192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5486694" y="5553054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6050951" y="5788961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8125221" y="432192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8154075" y="5553054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8718332" y="5788961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111125" y="597811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39979" y="720923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704236" y="744514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2783929" y="597811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2812783" y="720923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3377040" y="744514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5457840" y="597811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5486694" y="720923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6050951" y="744514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8125221" y="5978111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レストラン・アスクル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8154075" y="7209238"/>
            <a:ext cx="258917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回のご来店で</a:t>
            </a:r>
            <a:r>
              <a:rPr lang="en-US" altLang="ja-JP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枚ご利用できます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8718332" y="7445145"/>
            <a:ext cx="14606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有効期限：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31</a:t>
            </a:r>
            <a:r>
              <a:rPr lang="ja-JP" altLang="en-US" sz="1000" dirty="0">
                <a:solidFill>
                  <a:srgbClr val="4022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33</TotalTime>
  <Words>448</Words>
  <Application>Microsoft Office PowerPoint</Application>
  <PresentationFormat>ユーザー設定</PresentationFormat>
  <Paragraphs>71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12</cp:revision>
  <cp:lastPrinted>2015-03-17T07:42:56Z</cp:lastPrinted>
  <dcterms:created xsi:type="dcterms:W3CDTF">2013-08-07T01:20:38Z</dcterms:created>
  <dcterms:modified xsi:type="dcterms:W3CDTF">2015-03-18T08:00:51Z</dcterms:modified>
</cp:coreProperties>
</file>