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34"/>
    <a:srgbClr val="E84572"/>
    <a:srgbClr val="CD5D00"/>
    <a:srgbClr val="005BAC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241" cy="1090800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136" y="843553"/>
            <a:ext cx="1998549" cy="195152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28" y="1977197"/>
            <a:ext cx="1959361" cy="2008999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216" y="3763201"/>
            <a:ext cx="1982874" cy="2050798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52" y="907184"/>
            <a:ext cx="1998549" cy="1980261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04" y="1940621"/>
            <a:ext cx="1964586" cy="1964586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53" y="3755089"/>
            <a:ext cx="1969811" cy="1961974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539" y="2313989"/>
            <a:ext cx="3479826" cy="4514369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3981794" y="1020312"/>
            <a:ext cx="191556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勿論、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フルタイムを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ご希望の方もお待ち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しています</a:t>
            </a: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39" y="5322403"/>
            <a:ext cx="6246444" cy="3532076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31" y="8707751"/>
            <a:ext cx="856894" cy="634833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05" y="9926611"/>
            <a:ext cx="2455733" cy="525109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83" y="8707751"/>
            <a:ext cx="862119" cy="63483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659650" y="331151"/>
            <a:ext cx="58047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情報誌「</a:t>
            </a:r>
            <a:r>
              <a:rPr lang="en-US" altLang="ja-JP" sz="21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 TIMES</a:t>
            </a:r>
            <a:r>
              <a:rPr lang="ja-JP" altLang="en-US" sz="21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」を配布するお仕事です</a:t>
            </a:r>
            <a:r>
              <a:rPr lang="ja-JP" altLang="en-US" sz="2100" dirty="0" smtClean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ja-JP" altLang="en-US" sz="2100" dirty="0">
              <a:solidFill>
                <a:srgbClr val="006934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88045" y="3972389"/>
            <a:ext cx="191556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配布エリアは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ご自宅周辺なので、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土地勘に自信の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ない方でも安心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97057" y="2360378"/>
            <a:ext cx="1915566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配布していただく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情報誌はご自宅に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お届けします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042078" y="1119756"/>
            <a:ext cx="191556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週に１回、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お好きな時間に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配布して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いただけます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411826" y="2287226"/>
            <a:ext cx="191556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主婦の方・中高年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の方も大歓迎です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リタイヤした方の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お小遣い稼ぎにも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536678" y="3986196"/>
            <a:ext cx="191556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バイク等の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免許は不要。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ウォーキング感覚で</a:t>
            </a:r>
          </a:p>
          <a:p>
            <a:pPr algn="ctr">
              <a:lnSpc>
                <a:spcPts val="2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できるお仕事です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05241" y="8817419"/>
            <a:ext cx="72327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年齢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237207" y="8818720"/>
            <a:ext cx="1774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25</a:t>
            </a:r>
            <a:r>
              <a:rPr lang="ja-JP" altLang="en-US" sz="2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歳～</a:t>
            </a:r>
            <a:r>
              <a:rPr lang="en-US" altLang="ja-JP" sz="2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65</a:t>
            </a:r>
            <a:r>
              <a:rPr lang="ja-JP" altLang="en-US" sz="2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歳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101505" y="8817419"/>
            <a:ext cx="72327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報酬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95491" y="8826414"/>
            <a:ext cx="354456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5,000</a:t>
            </a:r>
            <a:r>
              <a:rPr lang="zh-CN" altLang="en-US" sz="2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円～（完全出来高制）</a:t>
            </a:r>
            <a:endParaRPr lang="ja-JP" altLang="en-US" sz="2300" dirty="0">
              <a:solidFill>
                <a:srgbClr val="006934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79184" y="9350686"/>
            <a:ext cx="66262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500" dirty="0">
                <a:solidFill>
                  <a:srgbClr val="E8457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2500" dirty="0">
                <a:solidFill>
                  <a:srgbClr val="E8457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お子様をお連れになっての配布はできません。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81489" y="9950639"/>
            <a:ext cx="246897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ご興味がある方は</a:t>
            </a:r>
          </a:p>
          <a:p>
            <a:pPr>
              <a:lnSpc>
                <a:spcPts val="15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お気軽にお電話ください。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016793" y="9861192"/>
            <a:ext cx="310213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 TIMES </a:t>
            </a:r>
            <a:r>
              <a:rPr lang="ja-JP" altLang="en-US" sz="20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編集</a:t>
            </a:r>
            <a:r>
              <a:rPr lang="ja-JP" altLang="en-US" sz="2000" dirty="0" smtClean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事務局</a:t>
            </a:r>
            <a:endParaRPr lang="ja-JP" altLang="en-US" sz="2000" dirty="0">
              <a:solidFill>
                <a:srgbClr val="006934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016793" y="10225623"/>
            <a:ext cx="195277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</a:t>
            </a:r>
            <a:r>
              <a:rPr lang="en-US" altLang="zh-TW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zh-TW" altLang="en-US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zh-TW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zh-TW" altLang="en-US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endParaRPr lang="ja-JP" altLang="en-US" sz="1300" dirty="0">
              <a:solidFill>
                <a:srgbClr val="006934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962576" y="10225623"/>
            <a:ext cx="237597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Tel.03-1234-1111</a:t>
            </a:r>
            <a:r>
              <a:rPr lang="ja-JP" altLang="en-US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en-US" altLang="ja-JP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lang="ja-JP" altLang="en-US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lang="ja-JP" altLang="en-US" sz="1300" dirty="0">
                <a:solidFill>
                  <a:srgbClr val="00693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時）</a:t>
            </a: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17" y="405962"/>
            <a:ext cx="1376778" cy="87518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84" y="627137"/>
            <a:ext cx="726270" cy="35007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209" y="1432532"/>
            <a:ext cx="180261" cy="30043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871" y="1514146"/>
            <a:ext cx="289985" cy="24296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07" y="1138027"/>
            <a:ext cx="258636" cy="28214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31" y="5872071"/>
            <a:ext cx="300435" cy="47285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621" y="5820631"/>
            <a:ext cx="303048" cy="25079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812" y="5627202"/>
            <a:ext cx="2983454" cy="937881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61" y="6307859"/>
            <a:ext cx="4851379" cy="202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182</TotalTime>
  <Words>250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21</cp:revision>
  <cp:lastPrinted>2015-03-16T02:08:59Z</cp:lastPrinted>
  <dcterms:created xsi:type="dcterms:W3CDTF">2013-08-07T01:16:52Z</dcterms:created>
  <dcterms:modified xsi:type="dcterms:W3CDTF">2015-03-18T08:00:47Z</dcterms:modified>
</cp:coreProperties>
</file>