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A76"/>
    <a:srgbClr val="F6AB00"/>
    <a:srgbClr val="F19DAE"/>
    <a:srgbClr val="CD5D00"/>
    <a:srgbClr val="005BAC"/>
    <a:srgbClr val="906E30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3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7241" cy="1090800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66" y="7997394"/>
            <a:ext cx="1972424" cy="1034543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529" y="7997394"/>
            <a:ext cx="1972424" cy="1034543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193" y="7997394"/>
            <a:ext cx="1972424" cy="1034543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715" y="544650"/>
            <a:ext cx="4477794" cy="4101597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255702" y="1192624"/>
            <a:ext cx="319991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ゴールデンウィーク</a:t>
            </a:r>
          </a:p>
        </p:txBody>
      </p:sp>
      <p:sp>
        <p:nvSpPr>
          <p:cNvPr id="3" name="正方形/長方形 2"/>
          <p:cNvSpPr/>
          <p:nvPr/>
        </p:nvSpPr>
        <p:spPr>
          <a:xfrm rot="600000">
            <a:off x="6578421" y="1568239"/>
            <a:ext cx="461665" cy="28210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普通</a:t>
            </a: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の粘土細工の要領</a:t>
            </a:r>
            <a:r>
              <a:rPr lang="ja-JP" altLang="en-US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で</a:t>
            </a:r>
            <a:endParaRPr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43134" y="5953799"/>
            <a:ext cx="72327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592291" y="5794905"/>
            <a:ext cx="5791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2015</a:t>
            </a: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</a:t>
            </a: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3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ja-JP" altLang="en-US" sz="2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</a:t>
            </a:r>
            <a:r>
              <a:rPr lang="ja-JP" altLang="en-US" sz="2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</a:t>
            </a:r>
            <a:r>
              <a:rPr lang="en-US" altLang="ja-JP" sz="2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r>
              <a:rPr lang="en-US" altLang="ja-JP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15</a:t>
            </a:r>
            <a:r>
              <a:rPr lang="ja-JP" altLang="en-US" sz="2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</a:t>
            </a:r>
            <a:endParaRPr lang="ja-JP" altLang="en-US" sz="2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504309" y="6551038"/>
            <a:ext cx="2932272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鈴木  健太  先生</a:t>
            </a:r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（アスクルアート教室）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504309" y="7261526"/>
            <a:ext cx="3108543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アスクルアート教師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365161" y="7832844"/>
            <a:ext cx="954107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n w="6350">
                  <a:solidFill>
                    <a:srgbClr val="F19DAE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受講料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986142" y="8156427"/>
            <a:ext cx="17414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2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2,000</a:t>
            </a:r>
          </a:p>
          <a:p>
            <a:pPr algn="ctr"/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（材料費含む）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563157" y="7832844"/>
            <a:ext cx="697627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n w="6350">
                  <a:solidFill>
                    <a:srgbClr val="F6AB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定員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219320" y="8187800"/>
            <a:ext cx="14061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先着</a:t>
            </a:r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</a:t>
            </a:r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605520" y="7832844"/>
            <a:ext cx="697627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n w="6350">
                  <a:solidFill>
                    <a:srgbClr val="F29A76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対象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071432" y="8211589"/>
            <a:ext cx="1741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小学校高学年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から中学生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810402" y="9077215"/>
            <a:ext cx="645603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・保護者の方も付き添う事ができます。　・当日はタオル・手ぬぐいをご持参ください。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55228" y="9723072"/>
            <a:ext cx="320792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アスクルアート教室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58726" y="10170721"/>
            <a:ext cx="247856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東京都江東区豊洲３－２－３</a:t>
            </a:r>
            <a:endParaRPr lang="ja-JP" altLang="en-US" sz="15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650983" y="9995592"/>
            <a:ext cx="74892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お申込みは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663678" y="9793156"/>
            <a:ext cx="276870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</a:t>
            </a:r>
            <a:r>
              <a:rPr lang="en-US" altLang="ja-JP" sz="23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23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１２３４</a:t>
            </a:r>
            <a:r>
              <a:rPr lang="en-US" altLang="ja-JP" sz="23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2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１１１１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613550" y="10175330"/>
            <a:ext cx="2223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（月曜日を除く</a:t>
            </a:r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時～</a:t>
            </a:r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18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時）</a:t>
            </a:r>
          </a:p>
        </p:txBody>
      </p:sp>
      <p:sp>
        <p:nvSpPr>
          <p:cNvPr id="23" name="正方形/長方形 22"/>
          <p:cNvSpPr/>
          <p:nvPr/>
        </p:nvSpPr>
        <p:spPr>
          <a:xfrm rot="420000">
            <a:off x="6353096" y="1609923"/>
            <a:ext cx="461665" cy="19710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簡単にできます。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470" y="2750582"/>
            <a:ext cx="1961974" cy="1604064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316" y="2070981"/>
            <a:ext cx="514659" cy="1418578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971" y="2885370"/>
            <a:ext cx="128012" cy="1008418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30" y="2963680"/>
            <a:ext cx="6899565" cy="2818868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87" y="1672710"/>
            <a:ext cx="3600000" cy="1677213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461" y="9848547"/>
            <a:ext cx="310885" cy="303048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4548088" y="6529474"/>
            <a:ext cx="2354400" cy="13104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972902" y="6758221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講師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972902" y="7375377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場所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274</TotalTime>
  <Words>191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24</cp:revision>
  <cp:lastPrinted>2015-03-16T07:46:25Z</cp:lastPrinted>
  <dcterms:created xsi:type="dcterms:W3CDTF">2013-08-07T01:16:52Z</dcterms:created>
  <dcterms:modified xsi:type="dcterms:W3CDTF">2015-03-18T08:02:14Z</dcterms:modified>
</cp:coreProperties>
</file>