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9A76"/>
    <a:srgbClr val="F6AB00"/>
    <a:srgbClr val="F19DAE"/>
    <a:srgbClr val="CD5D00"/>
    <a:srgbClr val="005BAC"/>
    <a:srgbClr val="906E30"/>
    <a:srgbClr val="A4723A"/>
    <a:srgbClr val="664724"/>
    <a:srgbClr val="645226"/>
    <a:srgbClr val="6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63" autoAdjust="0"/>
    <p:restoredTop sz="94660"/>
  </p:normalViewPr>
  <p:slideViewPr>
    <p:cSldViewPr snapToGrid="0">
      <p:cViewPr>
        <p:scale>
          <a:sx n="78" d="100"/>
          <a:sy n="78" d="100"/>
        </p:scale>
        <p:origin x="-2022" y="-15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2015/3/18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図 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804119" cy="10908000"/>
          </a:xfrm>
          <a:prstGeom prst="rect">
            <a:avLst/>
          </a:prstGeom>
        </p:spPr>
      </p:pic>
      <p:pic>
        <p:nvPicPr>
          <p:cNvPr id="57" name="図 5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11" y="3872426"/>
            <a:ext cx="6829028" cy="4919303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179456" y="304302"/>
            <a:ext cx="7441743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ついに</a:t>
            </a:r>
            <a:r>
              <a:rPr lang="en-US" altLang="ja-JP" sz="2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100</a:t>
            </a:r>
            <a:r>
              <a:rPr lang="ja-JP" altLang="en-US" sz="2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店舗突破</a:t>
            </a:r>
            <a:r>
              <a:rPr lang="en-US" altLang="ja-JP" sz="2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!! </a:t>
            </a:r>
            <a:r>
              <a:rPr lang="ja-JP" altLang="en-US" sz="2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開業資金</a:t>
            </a:r>
            <a:r>
              <a:rPr lang="en-US" altLang="ja-JP" sz="2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280</a:t>
            </a:r>
            <a:r>
              <a:rPr lang="ja-JP" altLang="en-US" sz="2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万円から</a:t>
            </a:r>
            <a:r>
              <a:rPr lang="en-US" altLang="ja-JP" sz="2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!!</a:t>
            </a:r>
            <a:endParaRPr lang="ja-JP" altLang="en-US" sz="28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1991850" y="1037140"/>
            <a:ext cx="379142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0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たこ焼き処 あすくる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1896209" y="3291168"/>
            <a:ext cx="3961342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オーナーさんへの４大サポート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2087587" y="4444011"/>
            <a:ext cx="166116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開店準備から</a:t>
            </a:r>
          </a:p>
          <a:p>
            <a:pPr algn="ctr">
              <a:lnSpc>
                <a:spcPts val="2000"/>
              </a:lnSpc>
            </a:pP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専門トレーナー</a:t>
            </a:r>
          </a:p>
          <a:p>
            <a:pPr algn="ctr">
              <a:lnSpc>
                <a:spcPts val="2000"/>
              </a:lnSpc>
            </a:pP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による徹底指導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5231240" y="4562761"/>
            <a:ext cx="1661162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豊富な成功事例を</a:t>
            </a:r>
          </a:p>
          <a:p>
            <a:pPr algn="ctr">
              <a:lnSpc>
                <a:spcPts val="2000"/>
              </a:lnSpc>
            </a:pP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基にした店舗開発</a:t>
            </a:r>
          </a:p>
        </p:txBody>
      </p:sp>
      <p:sp>
        <p:nvSpPr>
          <p:cNvPr id="40" name="正方形/長方形 39"/>
          <p:cNvSpPr/>
          <p:nvPr/>
        </p:nvSpPr>
        <p:spPr>
          <a:xfrm>
            <a:off x="2087587" y="5749202"/>
            <a:ext cx="1661162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食材はセントラル</a:t>
            </a:r>
          </a:p>
          <a:p>
            <a:pPr algn="ctr">
              <a:lnSpc>
                <a:spcPts val="2000"/>
              </a:lnSpc>
            </a:pP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キッチンから配送。</a:t>
            </a:r>
          </a:p>
          <a:p>
            <a:pPr algn="ctr">
              <a:lnSpc>
                <a:spcPts val="2000"/>
              </a:lnSpc>
            </a:pP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仕込み作業の</a:t>
            </a:r>
          </a:p>
          <a:p>
            <a:pPr algn="ctr">
              <a:lnSpc>
                <a:spcPts val="2000"/>
              </a:lnSpc>
            </a:pP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負担を軽減します。</a:t>
            </a:r>
          </a:p>
        </p:txBody>
      </p:sp>
      <p:sp>
        <p:nvSpPr>
          <p:cNvPr id="41" name="正方形/長方形 40"/>
          <p:cNvSpPr/>
          <p:nvPr/>
        </p:nvSpPr>
        <p:spPr>
          <a:xfrm>
            <a:off x="5231240" y="5749202"/>
            <a:ext cx="1661162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開店時・開店後の</a:t>
            </a:r>
          </a:p>
          <a:p>
            <a:pPr algn="ctr">
              <a:lnSpc>
                <a:spcPts val="2000"/>
              </a:lnSpc>
            </a:pP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販促プランを提供。</a:t>
            </a:r>
          </a:p>
          <a:p>
            <a:pPr algn="ctr">
              <a:lnSpc>
                <a:spcPts val="2000"/>
              </a:lnSpc>
            </a:pP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効果的</a:t>
            </a:r>
            <a:r>
              <a:rPr lang="ja-JP" altLang="en-US" sz="1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に集客</a:t>
            </a:r>
            <a:endParaRPr lang="en-US" altLang="ja-JP" sz="14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>
              <a:lnSpc>
                <a:spcPts val="2000"/>
              </a:lnSpc>
            </a:pPr>
            <a:r>
              <a:rPr lang="ja-JP" altLang="en-US" sz="14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できます</a:t>
            </a: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。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1820691" y="7153496"/>
            <a:ext cx="315663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加盟説明会を開催します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989922" y="7663292"/>
            <a:ext cx="4793466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19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２０１５年</a:t>
            </a:r>
            <a:r>
              <a:rPr lang="zh-TW" altLang="en-US" sz="1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５月２３日（土曜日</a:t>
            </a:r>
            <a:r>
              <a:rPr lang="zh-TW" altLang="en-US" sz="19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）</a:t>
            </a:r>
            <a:r>
              <a:rPr lang="zh-TW" altLang="en-US" sz="1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 １５時～１７時</a:t>
            </a:r>
            <a:endParaRPr lang="ja-JP" altLang="en-US" sz="19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1409446" y="7969334"/>
            <a:ext cx="620683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7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場所</a:t>
            </a:r>
          </a:p>
        </p:txBody>
      </p:sp>
      <p:sp>
        <p:nvSpPr>
          <p:cNvPr id="45" name="正方形/長方形 44"/>
          <p:cNvSpPr/>
          <p:nvPr/>
        </p:nvSpPr>
        <p:spPr>
          <a:xfrm>
            <a:off x="1924154" y="7978858"/>
            <a:ext cx="34067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たこ焼き処 あすくる  本社会議室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2448496" y="8957659"/>
            <a:ext cx="2925802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お申込み・お問い合わせは</a:t>
            </a:r>
          </a:p>
        </p:txBody>
      </p:sp>
      <p:sp>
        <p:nvSpPr>
          <p:cNvPr id="47" name="正方形/長方形 46"/>
          <p:cNvSpPr/>
          <p:nvPr/>
        </p:nvSpPr>
        <p:spPr>
          <a:xfrm>
            <a:off x="533247" y="9416265"/>
            <a:ext cx="3225563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たこ焼き処 あすくる　店舗開発部</a:t>
            </a:r>
          </a:p>
        </p:txBody>
      </p:sp>
      <p:sp>
        <p:nvSpPr>
          <p:cNvPr id="48" name="正方形/長方形 47"/>
          <p:cNvSpPr/>
          <p:nvPr/>
        </p:nvSpPr>
        <p:spPr>
          <a:xfrm>
            <a:off x="533247" y="9686683"/>
            <a:ext cx="3180679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TEL</a:t>
            </a:r>
            <a:r>
              <a:rPr lang="ja-JP" altLang="en-US" sz="2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０３－１２３４－１１１１</a:t>
            </a:r>
          </a:p>
        </p:txBody>
      </p:sp>
      <p:sp>
        <p:nvSpPr>
          <p:cNvPr id="49" name="正方形/長方形 48"/>
          <p:cNvSpPr/>
          <p:nvPr/>
        </p:nvSpPr>
        <p:spPr>
          <a:xfrm>
            <a:off x="3974940" y="9414894"/>
            <a:ext cx="3482764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7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住所</a:t>
            </a:r>
            <a:r>
              <a:rPr lang="ja-JP" altLang="en-US" sz="17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</a:t>
            </a:r>
            <a:r>
              <a:rPr lang="zh-TW" altLang="en-US" sz="17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東京都</a:t>
            </a:r>
            <a:r>
              <a:rPr lang="zh-TW" altLang="en-US" sz="17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江東区豊洲</a:t>
            </a:r>
            <a:r>
              <a:rPr lang="zh-TW" altLang="en-US" sz="17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３－２－３</a:t>
            </a:r>
            <a:endParaRPr lang="ja-JP" altLang="en-US" sz="17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3974940" y="9697587"/>
            <a:ext cx="2967479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7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URL</a:t>
            </a:r>
            <a:r>
              <a:rPr lang="ja-JP" altLang="en-US" sz="17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</a:t>
            </a:r>
            <a:r>
              <a:rPr lang="en-US" altLang="ja-JP" sz="17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http</a:t>
            </a:r>
            <a:r>
              <a:rPr lang="ja-JP" altLang="en-US" sz="17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ja-JP" sz="17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//</a:t>
            </a:r>
            <a:r>
              <a:rPr lang="en-US" altLang="ja-JP" sz="17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www.askult.com</a:t>
            </a:r>
            <a:endParaRPr lang="ja-JP" altLang="en-US" sz="17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2597208" y="10073947"/>
            <a:ext cx="2587568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7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お気軽にお問合せください</a:t>
            </a:r>
          </a:p>
        </p:txBody>
      </p:sp>
      <p:pic>
        <p:nvPicPr>
          <p:cNvPr id="52" name="図 5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234" y="4353763"/>
            <a:ext cx="765457" cy="1076343"/>
          </a:xfrm>
          <a:prstGeom prst="rect">
            <a:avLst/>
          </a:prstGeom>
        </p:spPr>
      </p:pic>
      <p:pic>
        <p:nvPicPr>
          <p:cNvPr id="53" name="図 5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112" y="5907550"/>
            <a:ext cx="1191292" cy="849057"/>
          </a:xfrm>
          <a:prstGeom prst="rect">
            <a:avLst/>
          </a:prstGeom>
        </p:spPr>
      </p:pic>
      <p:pic>
        <p:nvPicPr>
          <p:cNvPr id="55" name="図 5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9221" y="5704959"/>
            <a:ext cx="1092017" cy="1196517"/>
          </a:xfrm>
          <a:prstGeom prst="rect">
            <a:avLst/>
          </a:prstGeom>
        </p:spPr>
      </p:pic>
      <p:pic>
        <p:nvPicPr>
          <p:cNvPr id="56" name="図 5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3190" y="7176356"/>
            <a:ext cx="1614514" cy="1907112"/>
          </a:xfrm>
          <a:prstGeom prst="rect">
            <a:avLst/>
          </a:prstGeom>
        </p:spPr>
      </p:pic>
      <p:pic>
        <p:nvPicPr>
          <p:cNvPr id="58" name="図 5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252" y="1653990"/>
            <a:ext cx="7215675" cy="1572714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537" y="4299595"/>
            <a:ext cx="1248766" cy="1170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311</TotalTime>
  <Words>217</Words>
  <Application>Microsoft Office PowerPoint</Application>
  <PresentationFormat>ユーザー設定</PresentationFormat>
  <Paragraphs>43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astra</cp:lastModifiedBy>
  <cp:revision>35</cp:revision>
  <cp:lastPrinted>2015-03-17T08:05:50Z</cp:lastPrinted>
  <dcterms:created xsi:type="dcterms:W3CDTF">2013-08-07T01:16:52Z</dcterms:created>
  <dcterms:modified xsi:type="dcterms:W3CDTF">2015-03-18T08:00:33Z</dcterms:modified>
</cp:coreProperties>
</file>