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9A76"/>
    <a:srgbClr val="F6AB00"/>
    <a:srgbClr val="F19DAE"/>
    <a:srgbClr val="CD5D00"/>
    <a:srgbClr val="005BAC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241" cy="10908000"/>
          </a:xfrm>
          <a:prstGeom prst="rect">
            <a:avLst/>
          </a:prstGeom>
        </p:spPr>
      </p:pic>
      <p:sp>
        <p:nvSpPr>
          <p:cNvPr id="53" name="正方形/長方形 52"/>
          <p:cNvSpPr/>
          <p:nvPr/>
        </p:nvSpPr>
        <p:spPr>
          <a:xfrm>
            <a:off x="868794" y="3543844"/>
            <a:ext cx="1880987" cy="13219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2947469" y="3543844"/>
            <a:ext cx="1880987" cy="13219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5018815" y="3543844"/>
            <a:ext cx="1880987" cy="13219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868794" y="5346703"/>
            <a:ext cx="1880987" cy="13219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947469" y="5346703"/>
            <a:ext cx="1880987" cy="13219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018815" y="5346703"/>
            <a:ext cx="1880987" cy="13219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49" y="3511661"/>
            <a:ext cx="1941074" cy="1758200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775" y="3511661"/>
            <a:ext cx="1941074" cy="1758200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32" y="3511661"/>
            <a:ext cx="1941074" cy="1758200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49" y="5313015"/>
            <a:ext cx="1941074" cy="1758200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775" y="5313015"/>
            <a:ext cx="1941074" cy="1758200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32" y="5313015"/>
            <a:ext cx="1941074" cy="1758200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073" y="10185357"/>
            <a:ext cx="2011611" cy="206386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750" y="10181438"/>
            <a:ext cx="760232" cy="214224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27" y="580188"/>
            <a:ext cx="2912917" cy="313498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414528" y="1731348"/>
            <a:ext cx="688848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7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2015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年</a:t>
            </a:r>
            <a:r>
              <a:rPr lang="en-US" altLang="ja-JP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5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月</a:t>
            </a:r>
            <a:r>
              <a:rPr lang="en-US" altLang="ja-JP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1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日（金）～</a:t>
            </a:r>
            <a:r>
              <a:rPr lang="en-US" altLang="ja-JP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2016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年</a:t>
            </a:r>
            <a:r>
              <a:rPr lang="en-US" altLang="ja-JP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3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月</a:t>
            </a:r>
            <a:r>
              <a:rPr lang="en-US" altLang="ja-JP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31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日（木）</a:t>
            </a:r>
          </a:p>
          <a:p>
            <a:pPr algn="ctr"/>
            <a:r>
              <a:rPr lang="ja-JP" altLang="en-US" sz="17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キャンペーン中</a:t>
            </a:r>
            <a:r>
              <a:rPr lang="ja-JP" altLang="en-US" sz="17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に寄付した方を対象に抽選で特選福袋が</a:t>
            </a:r>
            <a:r>
              <a:rPr lang="ja-JP" altLang="en-US" sz="17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あたる</a:t>
            </a:r>
            <a:r>
              <a:rPr lang="en-US" altLang="ja-JP" sz="17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!!</a:t>
            </a:r>
            <a:endParaRPr lang="ja-JP" altLang="en-US" sz="17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3219892" y="2607841"/>
            <a:ext cx="134524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選べる特典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78944" y="3082707"/>
            <a:ext cx="20505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寄付金￥</a:t>
            </a:r>
            <a:r>
              <a:rPr lang="en-US" altLang="ja-JP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100,000</a:t>
            </a:r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以上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907418" y="3082707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寄付金￥</a:t>
            </a:r>
            <a:r>
              <a:rPr lang="en-US" altLang="ja-JP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50,000</a:t>
            </a:r>
            <a:r>
              <a:rPr lang="ja-JP" altLang="en-US" sz="16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以上</a:t>
            </a:r>
            <a:endParaRPr lang="ja-JP" altLang="en-US" sz="16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967647" y="3082707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寄付金￥</a:t>
            </a:r>
            <a:r>
              <a:rPr lang="en-US" altLang="ja-JP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30,000</a:t>
            </a:r>
            <a:r>
              <a:rPr lang="ja-JP" altLang="en-US" sz="16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以上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871408" y="4899074"/>
            <a:ext cx="183896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A5</a:t>
            </a:r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ランク特選牛肉セット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985818" y="4899074"/>
            <a:ext cx="17604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アスクル村産白米</a:t>
            </a:r>
            <a:r>
              <a:rPr lang="en-US" altLang="ja-JP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40㎏</a:t>
            </a:r>
            <a:endParaRPr lang="ja-JP" altLang="en-US" sz="13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297335" y="4899074"/>
            <a:ext cx="130356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きのこ三昧セット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034124" y="6693760"/>
            <a:ext cx="154401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地酒飲み比べセット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049489" y="6593733"/>
            <a:ext cx="163307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ホテルアスクル村</a:t>
            </a:r>
          </a:p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ペア宿泊券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5149057" y="6693760"/>
            <a:ext cx="16001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3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アスクル温泉入浴券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096647" y="7489578"/>
            <a:ext cx="156805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選べる使い道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802451" y="8302534"/>
            <a:ext cx="200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里山づくり</a:t>
            </a:r>
            <a:r>
              <a:rPr lang="ja-JP" altLang="en-US" sz="1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事業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870971" y="8302534"/>
            <a:ext cx="200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4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天然</a:t>
            </a:r>
            <a:r>
              <a:rPr lang="zh-TW" altLang="en-US" sz="1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記念物保護事業</a:t>
            </a:r>
            <a:endParaRPr lang="ja-JP" altLang="en-US" sz="14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943698" y="8302534"/>
            <a:ext cx="200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伝統</a:t>
            </a:r>
            <a:r>
              <a:rPr lang="ja-JP" altLang="en-US" sz="1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芸能の普及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02451" y="9167590"/>
            <a:ext cx="200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14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観光</a:t>
            </a:r>
            <a:r>
              <a:rPr lang="zh-TW" altLang="en-US" sz="1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振興事業</a:t>
            </a:r>
            <a:endParaRPr lang="ja-JP" altLang="en-US" sz="1400" dirty="0">
              <a:solidFill>
                <a:schemeClr val="bg1"/>
              </a:solidFill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870971" y="9167590"/>
            <a:ext cx="200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子育て</a:t>
            </a:r>
            <a:r>
              <a:rPr lang="ja-JP" altLang="en-US" sz="1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支援事業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943698" y="9175806"/>
            <a:ext cx="20030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スポーツ</a:t>
            </a:r>
            <a:r>
              <a:rPr lang="ja-JP" altLang="en-US" sz="1400" dirty="0">
                <a:solidFill>
                  <a:schemeClr val="bg1"/>
                </a:solidFill>
                <a:latin typeface="HG明朝B" panose="02020809000000000000" pitchFamily="17" charset="-128"/>
                <a:ea typeface="HG明朝B" panose="02020809000000000000" pitchFamily="17" charset="-128"/>
              </a:rPr>
              <a:t>選手育成事業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165840" y="9851401"/>
            <a:ext cx="2084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http</a:t>
            </a:r>
            <a:r>
              <a:rPr lang="ja-JP" altLang="en-US" sz="1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：</a:t>
            </a:r>
            <a:r>
              <a:rPr lang="en-US" altLang="ja-JP" sz="1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//www.askult.com/</a:t>
            </a:r>
            <a:endParaRPr lang="ja-JP" altLang="en-US" sz="14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628991" y="10137694"/>
            <a:ext cx="16770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アスクル村ふるさと納税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807139" y="8842088"/>
            <a:ext cx="319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6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725721" y="8842088"/>
            <a:ext cx="319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5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644302" y="8842088"/>
            <a:ext cx="319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4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3723316" y="7979100"/>
            <a:ext cx="319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5807139" y="7974600"/>
            <a:ext cx="3193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3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649111" y="7974600"/>
            <a:ext cx="30970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１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3867470" y="275014"/>
            <a:ext cx="29418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chemeClr val="bg1"/>
                </a:solidFill>
                <a:latin typeface="HGP行書体" panose="03000600000000000000" pitchFamily="66" charset="-128"/>
                <a:ea typeface="HGP行書体" panose="03000600000000000000" pitchFamily="66" charset="-128"/>
              </a:rPr>
              <a:t>アスクル村</a:t>
            </a:r>
            <a:endParaRPr lang="ja-JP" altLang="en-US" sz="4400" dirty="0">
              <a:solidFill>
                <a:schemeClr val="bg1"/>
              </a:solidFill>
              <a:latin typeface="HGP行書体" panose="03000600000000000000" pitchFamily="66" charset="-128"/>
              <a:ea typeface="HGP行書体" panose="03000600000000000000" pitchFamily="66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64" y="616935"/>
            <a:ext cx="2505370" cy="240348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56" y="1038553"/>
            <a:ext cx="6499855" cy="611321"/>
          </a:xfrm>
          <a:prstGeom prst="rect">
            <a:avLst/>
          </a:prstGeom>
        </p:spPr>
      </p:pic>
      <p:sp>
        <p:nvSpPr>
          <p:cNvPr id="59" name="正方形/長方形 58"/>
          <p:cNvSpPr/>
          <p:nvPr/>
        </p:nvSpPr>
        <p:spPr>
          <a:xfrm>
            <a:off x="2675520" y="9888509"/>
            <a:ext cx="5693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詳しくは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4646079" y="10145161"/>
            <a:ext cx="5132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検 索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337</TotalTime>
  <Words>249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31</cp:revision>
  <cp:lastPrinted>2015-03-17T01:47:13Z</cp:lastPrinted>
  <dcterms:created xsi:type="dcterms:W3CDTF">2013-08-07T01:16:52Z</dcterms:created>
  <dcterms:modified xsi:type="dcterms:W3CDTF">2015-03-18T08:02:05Z</dcterms:modified>
</cp:coreProperties>
</file>