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EC2"/>
    <a:srgbClr val="427BBF"/>
    <a:srgbClr val="00A73C"/>
    <a:srgbClr val="604C3F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38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908000" cy="7775378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790" y="6936634"/>
            <a:ext cx="1948912" cy="360523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838" y="6869103"/>
            <a:ext cx="527721" cy="527721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776" y="6869103"/>
            <a:ext cx="527721" cy="527721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454" y="6936634"/>
            <a:ext cx="634833" cy="360523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41" y="0"/>
            <a:ext cx="10908000" cy="1076173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8" y="449185"/>
            <a:ext cx="2395646" cy="1826125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686" y="449185"/>
            <a:ext cx="2395646" cy="1826125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834" y="449185"/>
            <a:ext cx="2395646" cy="1826125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983" y="449185"/>
            <a:ext cx="2395646" cy="1826125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8" y="4704991"/>
            <a:ext cx="2395646" cy="1826125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686" y="4704991"/>
            <a:ext cx="2395646" cy="1826125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834" y="4704991"/>
            <a:ext cx="2395646" cy="1826125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983" y="4704991"/>
            <a:ext cx="2395646" cy="182612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077" y="5206653"/>
            <a:ext cx="736720" cy="775907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577" y="2428446"/>
            <a:ext cx="1183454" cy="1037155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196" y="2463615"/>
            <a:ext cx="6544267" cy="1700726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930"/>
            <a:ext cx="10908000" cy="1253493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41" y="2327865"/>
            <a:ext cx="2016836" cy="123831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814639" y="861041"/>
            <a:ext cx="1667444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29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（水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00〜15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361589" y="876430"/>
            <a:ext cx="1648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（木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00〜16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983032" y="876430"/>
            <a:ext cx="1454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（金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00〜15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524989" y="876430"/>
            <a:ext cx="1454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（土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00〜16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46301" y="1640477"/>
            <a:ext cx="17235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無料パン作り教室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387627" y="1640477"/>
            <a:ext cx="153118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金魚すくい大会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838497" y="1640477"/>
            <a:ext cx="17235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 err="1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ゆる</a:t>
            </a:r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キャラ大集合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676310" y="1640477"/>
            <a:ext cx="114646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移動遊園地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726024" y="3417652"/>
            <a:ext cx="272702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600" b="1" dirty="0" smtClean="0">
                <a:ln w="19050">
                  <a:solidFill>
                    <a:schemeClr val="bg1"/>
                  </a:solidFill>
                </a:ln>
                <a:solidFill>
                  <a:srgbClr val="F19EC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あすく</a:t>
            </a:r>
            <a:r>
              <a:rPr lang="ja-JP" altLang="en-US" sz="5600" b="1" dirty="0">
                <a:ln w="19050">
                  <a:solidFill>
                    <a:schemeClr val="bg1"/>
                  </a:solidFill>
                </a:ln>
                <a:solidFill>
                  <a:srgbClr val="F19EC2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90159" y="5134689"/>
            <a:ext cx="1454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（日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00〜16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435124" y="5134689"/>
            <a:ext cx="1454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（月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00〜15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962733" y="5134689"/>
            <a:ext cx="1454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（火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00〜16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520729" y="5134689"/>
            <a:ext cx="1454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5/</a:t>
            </a:r>
            <a:r>
              <a:rPr lang="en-US" altLang="ja-JP" sz="25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</a:t>
            </a:r>
            <a:r>
              <a:rPr lang="ja-JP" altLang="en-US" sz="18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（水</a:t>
            </a:r>
            <a:r>
              <a:rPr lang="ja-JP" altLang="en-US" sz="1800" b="1" dirty="0" smtClean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800" b="1" dirty="0" smtClean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00〜15</a:t>
            </a:r>
            <a:r>
              <a:rPr lang="ja-JP" altLang="en-US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604C3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solidFill>
                <a:srgbClr val="604C3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42292" y="5894005"/>
            <a:ext cx="191591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マグロの解体ショー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484401" y="5894005"/>
            <a:ext cx="133882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野菜つめ放題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732979" y="5894005"/>
            <a:ext cx="191591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柏餅無料プレゼント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8474865" y="5894005"/>
            <a:ext cx="153118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わんこそば競争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403260" y="5289341"/>
            <a:ext cx="858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先着</a:t>
            </a:r>
          </a:p>
          <a:p>
            <a:pPr algn="ctr"/>
            <a:r>
              <a:rPr lang="en-US" altLang="ja-JP" sz="1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100</a:t>
            </a:r>
            <a:r>
              <a:rPr lang="ja-JP" altLang="en-US" sz="1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食</a:t>
            </a:r>
            <a:endParaRPr lang="ja-JP" altLang="en-US" sz="14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54261" y="6936575"/>
            <a:ext cx="2276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アスクル町観光協会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611072" y="6961148"/>
            <a:ext cx="58702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500" b="1" dirty="0">
                <a:solidFill>
                  <a:srgbClr val="00A73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</a:t>
            </a:r>
            <a:endParaRPr lang="ja-JP" altLang="en-US" sz="1500" b="1" dirty="0">
              <a:solidFill>
                <a:srgbClr val="00A73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55224" y="6984231"/>
            <a:ext cx="14927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1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694239" y="6961148"/>
            <a:ext cx="61106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500" b="1" dirty="0">
                <a:solidFill>
                  <a:srgbClr val="00A73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URL</a:t>
            </a:r>
            <a:endParaRPr lang="ja-JP" altLang="en-US" sz="1500" b="1" dirty="0">
              <a:solidFill>
                <a:srgbClr val="00A73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212928" y="6961148"/>
            <a:ext cx="25394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http://www.askult.com/</a:t>
            </a:r>
            <a:endParaRPr lang="ja-JP" altLang="en-US" sz="15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7765845" y="6942613"/>
            <a:ext cx="191591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アスクル町観光協会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9799751" y="6934918"/>
            <a:ext cx="59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検索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08" y="2405348"/>
            <a:ext cx="1700726" cy="1000581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88" y="3493329"/>
            <a:ext cx="5110015" cy="1050218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027" y="2578491"/>
            <a:ext cx="1465602" cy="987518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18" y="3465601"/>
            <a:ext cx="2398258" cy="98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50</TotalTime>
  <Words>226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11</cp:revision>
  <cp:lastPrinted>2013-04-25T06:18:16Z</cp:lastPrinted>
  <dcterms:created xsi:type="dcterms:W3CDTF">2013-08-07T01:20:38Z</dcterms:created>
  <dcterms:modified xsi:type="dcterms:W3CDTF">2015-03-18T08:00:13Z</dcterms:modified>
</cp:coreProperties>
</file>