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98"/>
    <a:srgbClr val="ED6C00"/>
    <a:srgbClr val="F29A76"/>
    <a:srgbClr val="F6AB00"/>
    <a:srgbClr val="F19DAE"/>
    <a:srgbClr val="CD5D00"/>
    <a:srgbClr val="005BAC"/>
    <a:srgbClr val="906E30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>
        <p:scale>
          <a:sx n="78" d="100"/>
          <a:sy n="78" d="100"/>
        </p:scale>
        <p:origin x="-2022" y="-15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7241" cy="1090800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80" y="2121271"/>
            <a:ext cx="1651089" cy="1282729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8" y="6555550"/>
            <a:ext cx="2103048" cy="352685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8" y="7920986"/>
            <a:ext cx="862119" cy="352685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8" y="8418884"/>
            <a:ext cx="862119" cy="352685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604" y="3679075"/>
            <a:ext cx="2884180" cy="815094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95" y="3679075"/>
            <a:ext cx="3020029" cy="815094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95" y="4601855"/>
            <a:ext cx="3020029" cy="81509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95" y="5532022"/>
            <a:ext cx="3020029" cy="815094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604" y="4601855"/>
            <a:ext cx="2884180" cy="815094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5604" y="5532022"/>
            <a:ext cx="2884180" cy="815094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8150" y="317178"/>
            <a:ext cx="4153846" cy="553846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081271" y="226535"/>
            <a:ext cx="3506088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7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事業主の方向け</a:t>
            </a:r>
          </a:p>
        </p:txBody>
      </p:sp>
      <p:sp>
        <p:nvSpPr>
          <p:cNvPr id="3" name="正方形/長方形 2"/>
          <p:cNvSpPr/>
          <p:nvPr/>
        </p:nvSpPr>
        <p:spPr>
          <a:xfrm rot="-420000">
            <a:off x="375690" y="2282213"/>
            <a:ext cx="1559948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200"/>
              </a:lnSpc>
            </a:pPr>
            <a:r>
              <a:rPr lang="ja-JP" altLang="en-US" sz="29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</a:t>
            </a:r>
          </a:p>
          <a:p>
            <a:pPr algn="ctr">
              <a:lnSpc>
                <a:spcPts val="3200"/>
              </a:lnSpc>
            </a:pPr>
            <a:r>
              <a:rPr lang="ja-JP" altLang="en-US" sz="29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セミナー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981673" y="2177861"/>
            <a:ext cx="556993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800"/>
              </a:lnSpc>
            </a:pPr>
            <a:r>
              <a:rPr lang="ja-JP" altLang="en-US" sz="20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新たな導入されるマイナンバー制度のご準備は</a:t>
            </a:r>
            <a:endParaRPr lang="en-US" altLang="ja-JP" sz="2000" dirty="0" smtClean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just">
              <a:lnSpc>
                <a:spcPts val="2800"/>
              </a:lnSpc>
            </a:pPr>
            <a:r>
              <a:rPr lang="ja-JP" altLang="en-US" sz="20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進んでいますか？このセミナーでは事業主の皆様に</a:t>
            </a:r>
            <a:endParaRPr lang="en-US" altLang="ja-JP" sz="2000" dirty="0" smtClean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just">
              <a:lnSpc>
                <a:spcPts val="2800"/>
              </a:lnSpc>
            </a:pPr>
            <a:r>
              <a:rPr lang="ja-JP" altLang="en-US" sz="20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わかりやすくご理解できるようご説明します。</a:t>
            </a:r>
            <a:endParaRPr lang="ja-JP" altLang="en-US" sz="2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53035" y="3659546"/>
            <a:ext cx="2750565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マイナンバー制度</a:t>
            </a:r>
          </a:p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とは</a:t>
            </a:r>
            <a:r>
              <a:rPr lang="ja-JP" altLang="en-US" sz="2500" dirty="0" smtClean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？</a:t>
            </a:r>
            <a:endParaRPr lang="ja-JP" altLang="en-US" sz="2500" dirty="0">
              <a:solidFill>
                <a:srgbClr val="00409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792403" y="3659546"/>
            <a:ext cx="2657381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実務上の変更点・</a:t>
            </a:r>
          </a:p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注意点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53035" y="4586460"/>
            <a:ext cx="2750565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マイナンバー制度の</a:t>
            </a:r>
          </a:p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目的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792403" y="4586460"/>
            <a:ext cx="2657381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個人情報の</a:t>
            </a:r>
          </a:p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取り扱いに関して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653035" y="5534330"/>
            <a:ext cx="2750565" cy="810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導入までの</a:t>
            </a:r>
          </a:p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スケジュール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792403" y="5693604"/>
            <a:ext cx="1787669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</a:pPr>
            <a:r>
              <a:rPr lang="ja-JP" altLang="en-US" sz="2500" dirty="0">
                <a:solidFill>
                  <a:srgbClr val="00409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個別相談会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665937" y="6476845"/>
            <a:ext cx="1689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先着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300</a:t>
            </a:r>
            <a:r>
              <a:rPr lang="ja-JP" altLang="en-US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341778" y="6809964"/>
            <a:ext cx="3886200" cy="11233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7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2015</a:t>
            </a:r>
            <a:r>
              <a:rPr lang="ja-JP" altLang="en-US" sz="27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</a:t>
            </a:r>
            <a:r>
              <a:rPr lang="en-US" altLang="ja-JP" sz="40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4</a:t>
            </a:r>
            <a:r>
              <a:rPr lang="ja-JP" altLang="en-US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40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24</a:t>
            </a:r>
            <a:r>
              <a:rPr lang="ja-JP" altLang="en-US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日（金</a:t>
            </a:r>
            <a:r>
              <a:rPr lang="ja-JP" altLang="en-US" sz="27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  <a:endParaRPr lang="en-US" altLang="ja-JP" sz="27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en-US" altLang="ja-JP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</a:t>
            </a:r>
            <a:r>
              <a:rPr lang="ja-JP" altLang="en-US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16</a:t>
            </a:r>
            <a:r>
              <a:rPr lang="ja-JP" altLang="en-US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27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27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315488" y="7825282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アスクル会議室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315488" y="833225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税理士  鈴木 健太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523476" y="7853202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場所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23476" y="8355438"/>
            <a:ext cx="748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460577" y="9005728"/>
            <a:ext cx="286007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お申込み・お問い合わせは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90726" y="9316015"/>
            <a:ext cx="70133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アスクルビジネススクールセミナー事務局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498870" y="9809796"/>
            <a:ext cx="5164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</a:t>
            </a:r>
            <a:endParaRPr lang="ja-JP" altLang="en-US" sz="1600" dirty="0">
              <a:solidFill>
                <a:srgbClr val="ED6C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375158" y="10004304"/>
            <a:ext cx="3163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</a:t>
            </a:r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－</a:t>
            </a: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1234</a:t>
            </a:r>
            <a:r>
              <a:rPr lang="ja-JP" altLang="en-US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－</a:t>
            </a:r>
            <a:r>
              <a:rPr lang="en-US" altLang="ja-JP" sz="2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1111</a:t>
            </a:r>
            <a:endParaRPr lang="ja-JP" altLang="en-US" sz="2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623643" y="9818288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×××</a:t>
            </a: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＠</a:t>
            </a:r>
            <a:r>
              <a:rPr lang="en-US" altLang="ja-JP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××××</a:t>
            </a:r>
            <a:endParaRPr lang="ja-JP" altLang="en-US" sz="1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949680" y="10174603"/>
            <a:ext cx="5373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URL</a:t>
            </a:r>
            <a:endParaRPr lang="ja-JP" altLang="en-US" sz="1600" dirty="0">
              <a:solidFill>
                <a:srgbClr val="ED6C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454154" y="10154760"/>
            <a:ext cx="23791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16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3922460" y="9854306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600" dirty="0">
                <a:solidFill>
                  <a:srgbClr val="ED6C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E-mail</a:t>
            </a:r>
            <a:endParaRPr lang="ja-JP" altLang="en-US" sz="1600" dirty="0">
              <a:solidFill>
                <a:srgbClr val="ED6C00"/>
              </a:solidFill>
            </a:endParaRP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228" y="3808046"/>
            <a:ext cx="1468215" cy="2596807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80" y="1079411"/>
            <a:ext cx="7129463" cy="984906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4026374" y="6571636"/>
            <a:ext cx="3270827" cy="222227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3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377</TotalTime>
  <Words>216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31</cp:revision>
  <cp:lastPrinted>2015-03-17T04:32:30Z</cp:lastPrinted>
  <dcterms:created xsi:type="dcterms:W3CDTF">2013-08-07T01:16:52Z</dcterms:created>
  <dcterms:modified xsi:type="dcterms:W3CDTF">2015-03-18T08:02:01Z</dcterms:modified>
</cp:coreProperties>
</file>