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A3906"/>
    <a:srgbClr val="E4007F"/>
    <a:srgbClr val="F29A76"/>
    <a:srgbClr val="F6AB00"/>
    <a:srgbClr val="F19DAE"/>
    <a:srgbClr val="CD5D00"/>
    <a:srgbClr val="005BAC"/>
    <a:srgbClr val="906E30"/>
    <a:srgbClr val="A4723A"/>
    <a:srgbClr val="6647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63" autoAdjust="0"/>
    <p:restoredTop sz="94660"/>
  </p:normalViewPr>
  <p:slideViewPr>
    <p:cSldViewPr snapToGrid="0">
      <p:cViewPr>
        <p:scale>
          <a:sx n="78" d="100"/>
          <a:sy n="78" d="100"/>
        </p:scale>
        <p:origin x="-2022" y="-15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2015/3/18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図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54601" cy="10908000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121" y="2092672"/>
            <a:ext cx="2053411" cy="822932"/>
          </a:xfrm>
          <a:prstGeom prst="rect">
            <a:avLst/>
          </a:pr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9675" y="2092672"/>
            <a:ext cx="2053411" cy="822932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1923" y="2092672"/>
            <a:ext cx="2053411" cy="822932"/>
          </a:xfrm>
          <a:prstGeom prst="rect">
            <a:avLst/>
          </a:prstGeom>
        </p:spPr>
      </p:pic>
      <p:pic>
        <p:nvPicPr>
          <p:cNvPr id="34" name="図 3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121" y="2967484"/>
            <a:ext cx="2053411" cy="822932"/>
          </a:xfrm>
          <a:prstGeom prst="rect">
            <a:avLst/>
          </a:prstGeom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2022" y="2967484"/>
            <a:ext cx="2053411" cy="822932"/>
          </a:xfrm>
          <a:prstGeom prst="rect">
            <a:avLst/>
          </a:prstGeom>
        </p:spPr>
      </p:pic>
      <p:pic>
        <p:nvPicPr>
          <p:cNvPr id="36" name="図 3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1923" y="2967484"/>
            <a:ext cx="2053411" cy="822932"/>
          </a:xfrm>
          <a:prstGeom prst="rect">
            <a:avLst/>
          </a:prstGeom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529" y="4983708"/>
            <a:ext cx="1248766" cy="948331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529" y="6042620"/>
            <a:ext cx="1248766" cy="948331"/>
          </a:xfrm>
          <a:prstGeom prst="rect">
            <a:avLst/>
          </a:prstGeom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529" y="8452792"/>
            <a:ext cx="1248766" cy="948331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335" y="7121502"/>
            <a:ext cx="3276052" cy="1209579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430729" y="1708285"/>
            <a:ext cx="69602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800" dirty="0">
                <a:solidFill>
                  <a:srgbClr val="6A3906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憧れの地・ハワイの伝統的な踊りであるフランダンスでリラックス！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839354" y="2372237"/>
            <a:ext cx="1806905" cy="3488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2000"/>
              </a:lnSpc>
            </a:pPr>
            <a:r>
              <a:rPr lang="ja-JP" altLang="en-US" sz="19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初心者の方でも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2980341" y="2226325"/>
            <a:ext cx="2030002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ja-JP" altLang="en-US" sz="19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運動の</a:t>
            </a:r>
          </a:p>
          <a:p>
            <a:pPr algn="ctr">
              <a:lnSpc>
                <a:spcPts val="2000"/>
              </a:lnSpc>
            </a:pPr>
            <a:r>
              <a:rPr lang="ja-JP" altLang="en-US" sz="19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苦手な方でも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5276056" y="2214450"/>
            <a:ext cx="2030002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ja-JP" altLang="en-US" sz="19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ダイエット・</a:t>
            </a:r>
          </a:p>
          <a:p>
            <a:pPr algn="ctr">
              <a:lnSpc>
                <a:spcPts val="2000"/>
              </a:lnSpc>
            </a:pPr>
            <a:r>
              <a:rPr lang="ja-JP" altLang="en-US" sz="19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美容に！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800080" y="3226921"/>
            <a:ext cx="1885452" cy="3488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2000"/>
              </a:lnSpc>
            </a:pPr>
            <a:r>
              <a:rPr lang="ja-JP" altLang="en-US" sz="19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ママ友づくりに！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2982886" y="3226921"/>
            <a:ext cx="2024913" cy="3488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2000"/>
              </a:lnSpc>
            </a:pPr>
            <a:r>
              <a:rPr lang="ja-JP" altLang="en-US" sz="19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お子様連れでも！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5276056" y="3086805"/>
            <a:ext cx="2030002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ja-JP" altLang="en-US" sz="19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ハワイを</a:t>
            </a:r>
          </a:p>
          <a:p>
            <a:pPr algn="ctr">
              <a:lnSpc>
                <a:spcPts val="2000"/>
              </a:lnSpc>
            </a:pPr>
            <a:r>
              <a:rPr lang="ja-JP" altLang="en-US" sz="19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感じたい方も！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744409" y="7146902"/>
            <a:ext cx="314337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200" dirty="0">
                <a:solidFill>
                  <a:srgbClr val="E4007F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ジャージやＴシャツで</a:t>
            </a:r>
          </a:p>
          <a:p>
            <a:r>
              <a:rPr lang="ja-JP" altLang="en-US" sz="2200" dirty="0">
                <a:solidFill>
                  <a:srgbClr val="E4007F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参加できます。</a:t>
            </a:r>
          </a:p>
          <a:p>
            <a:r>
              <a:rPr lang="ja-JP" altLang="en-US" sz="2200" dirty="0">
                <a:solidFill>
                  <a:srgbClr val="E4007F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託児所あり。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1754682" y="3857986"/>
            <a:ext cx="3375458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300" dirty="0">
                <a:solidFill>
                  <a:srgbClr val="6A3906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毎週水曜日</a:t>
            </a:r>
          </a:p>
          <a:p>
            <a:r>
              <a:rPr lang="en-US" altLang="zh-TW" sz="2300" dirty="0">
                <a:solidFill>
                  <a:srgbClr val="6A3906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10</a:t>
            </a:r>
            <a:r>
              <a:rPr lang="zh-TW" altLang="en-US" sz="2300" dirty="0">
                <a:solidFill>
                  <a:srgbClr val="6A3906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zh-TW" sz="2300" dirty="0">
                <a:solidFill>
                  <a:srgbClr val="6A3906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r>
              <a:rPr lang="zh-TW" altLang="en-US" sz="2300" dirty="0">
                <a:solidFill>
                  <a:srgbClr val="6A3906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～</a:t>
            </a:r>
            <a:r>
              <a:rPr lang="en-US" altLang="zh-TW" sz="2300" dirty="0">
                <a:solidFill>
                  <a:srgbClr val="6A3906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11</a:t>
            </a:r>
            <a:r>
              <a:rPr lang="zh-TW" altLang="en-US" sz="2300" dirty="0">
                <a:solidFill>
                  <a:srgbClr val="6A3906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zh-TW" sz="2300" dirty="0">
                <a:solidFill>
                  <a:srgbClr val="6A3906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</a:p>
          <a:p>
            <a:r>
              <a:rPr lang="zh-TW" altLang="en-US" sz="2300" dirty="0">
                <a:solidFill>
                  <a:srgbClr val="6A3906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（月４回）	</a:t>
            </a:r>
            <a:endParaRPr lang="ja-JP" altLang="en-US" sz="2300" dirty="0">
              <a:solidFill>
                <a:srgbClr val="6A3906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1754682" y="5057764"/>
            <a:ext cx="3375458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300" dirty="0">
                <a:solidFill>
                  <a:srgbClr val="6A3906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アスクル</a:t>
            </a:r>
          </a:p>
          <a:p>
            <a:r>
              <a:rPr lang="ja-JP" altLang="en-US" sz="2300" dirty="0">
                <a:solidFill>
                  <a:srgbClr val="6A3906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ダンススクール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1754682" y="6293647"/>
            <a:ext cx="2762295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300" dirty="0">
                <a:solidFill>
                  <a:srgbClr val="6A3906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￥</a:t>
            </a:r>
            <a:r>
              <a:rPr lang="en-US" altLang="zh-CN" sz="2300" dirty="0">
                <a:solidFill>
                  <a:srgbClr val="6A3906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5,000</a:t>
            </a:r>
            <a:r>
              <a:rPr lang="zh-CN" altLang="en-US" sz="2300" dirty="0">
                <a:solidFill>
                  <a:srgbClr val="6A3906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／月（税込）</a:t>
            </a:r>
            <a:endParaRPr lang="ja-JP" altLang="en-US" sz="2300" dirty="0">
              <a:solidFill>
                <a:srgbClr val="6A3906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 rot="600000">
            <a:off x="4580430" y="6191291"/>
            <a:ext cx="2979174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sz="46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無料体験</a:t>
            </a:r>
          </a:p>
          <a:p>
            <a:pPr algn="ctr">
              <a:lnSpc>
                <a:spcPts val="7200"/>
              </a:lnSpc>
            </a:pPr>
            <a:r>
              <a:rPr lang="zh-TW" altLang="en-US" sz="6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受付中</a:t>
            </a:r>
            <a:endParaRPr lang="ja-JP" altLang="en-US" sz="64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1754682" y="8498402"/>
            <a:ext cx="3375458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300" dirty="0">
                <a:solidFill>
                  <a:srgbClr val="6A3906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明日　来子</a:t>
            </a:r>
          </a:p>
          <a:p>
            <a:r>
              <a:rPr lang="ja-JP" altLang="en-US" sz="2300" dirty="0">
                <a:solidFill>
                  <a:srgbClr val="6A3906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（アスクルダンススクール）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856213" y="9997127"/>
            <a:ext cx="36150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アスクルダンススクール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4518805" y="9937856"/>
            <a:ext cx="3033901" cy="810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000" dirty="0">
                <a:solidFill>
                  <a:srgbClr val="E4007F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（住所）</a:t>
            </a:r>
            <a:r>
              <a:rPr lang="ja-JP" altLang="en-US" sz="1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〒</a:t>
            </a:r>
            <a:r>
              <a:rPr lang="en-US" altLang="ja-JP" sz="1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135-0061 </a:t>
            </a:r>
            <a:r>
              <a:rPr lang="ja-JP" altLang="en-US" sz="1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東京都江東区豊洲</a:t>
            </a:r>
            <a:r>
              <a:rPr lang="en-US" altLang="ja-JP" sz="1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3-2-3</a:t>
            </a:r>
          </a:p>
          <a:p>
            <a:pPr>
              <a:lnSpc>
                <a:spcPts val="1400"/>
              </a:lnSpc>
            </a:pPr>
            <a:r>
              <a:rPr lang="ja-JP" altLang="en-US" sz="1000" dirty="0">
                <a:solidFill>
                  <a:srgbClr val="E4007F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（</a:t>
            </a:r>
            <a:r>
              <a:rPr lang="en-US" altLang="ja-JP" sz="1000" dirty="0">
                <a:solidFill>
                  <a:srgbClr val="E4007F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TEL</a:t>
            </a:r>
            <a:r>
              <a:rPr lang="ja-JP" altLang="en-US" sz="1000" dirty="0">
                <a:solidFill>
                  <a:srgbClr val="E4007F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）</a:t>
            </a:r>
            <a:r>
              <a:rPr lang="en-US" altLang="ja-JP" sz="1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03-1234-1111</a:t>
            </a:r>
          </a:p>
          <a:p>
            <a:pPr>
              <a:lnSpc>
                <a:spcPts val="1400"/>
              </a:lnSpc>
            </a:pPr>
            <a:r>
              <a:rPr lang="ja-JP" altLang="en-US" sz="1000" dirty="0">
                <a:solidFill>
                  <a:srgbClr val="E4007F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（</a:t>
            </a:r>
            <a:r>
              <a:rPr lang="en-US" altLang="ja-JP" sz="1000" dirty="0">
                <a:solidFill>
                  <a:srgbClr val="E4007F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MAIL</a:t>
            </a:r>
            <a:r>
              <a:rPr lang="ja-JP" altLang="en-US" sz="1000" dirty="0">
                <a:solidFill>
                  <a:srgbClr val="E4007F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）</a:t>
            </a:r>
            <a:r>
              <a:rPr lang="en-US" altLang="ja-JP" sz="1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×××</a:t>
            </a:r>
            <a:r>
              <a:rPr lang="ja-JP" altLang="en-US" sz="1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＠</a:t>
            </a:r>
            <a:r>
              <a:rPr lang="en-US" altLang="ja-JP" sz="1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××××</a:t>
            </a:r>
          </a:p>
          <a:p>
            <a:pPr>
              <a:lnSpc>
                <a:spcPts val="1400"/>
              </a:lnSpc>
            </a:pPr>
            <a:r>
              <a:rPr lang="ja-JP" altLang="en-US" sz="1000" dirty="0">
                <a:solidFill>
                  <a:srgbClr val="E4007F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（</a:t>
            </a:r>
            <a:r>
              <a:rPr lang="en-US" altLang="ja-JP" sz="1000" dirty="0">
                <a:solidFill>
                  <a:srgbClr val="E4007F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URL</a:t>
            </a:r>
            <a:r>
              <a:rPr lang="ja-JP" altLang="en-US" sz="1000" dirty="0">
                <a:solidFill>
                  <a:srgbClr val="E4007F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）</a:t>
            </a:r>
            <a:r>
              <a:rPr lang="en-US" altLang="ja-JP" sz="1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http://www.askult.com/</a:t>
            </a:r>
            <a:endParaRPr lang="ja-JP" altLang="en-US" sz="1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pic>
        <p:nvPicPr>
          <p:cNvPr id="19" name="図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841" y="10007939"/>
            <a:ext cx="496372" cy="501597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529" y="3935500"/>
            <a:ext cx="1248766" cy="948331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138" y="729692"/>
            <a:ext cx="5747460" cy="940493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590" y="8819791"/>
            <a:ext cx="559071" cy="266473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40" y="4301831"/>
            <a:ext cx="538171" cy="266473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977" y="5355627"/>
            <a:ext cx="564296" cy="269086"/>
          </a:xfrm>
          <a:prstGeom prst="rect">
            <a:avLst/>
          </a:prstGeom>
        </p:spPr>
      </p:pic>
      <p:pic>
        <p:nvPicPr>
          <p:cNvPr id="28" name="図 2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671" y="6404147"/>
            <a:ext cx="566909" cy="266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298</TotalTime>
  <Words>215</Words>
  <Application>Microsoft Office PowerPoint</Application>
  <PresentationFormat>ユーザー設定</PresentationFormat>
  <Paragraphs>45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astra</cp:lastModifiedBy>
  <cp:revision>25</cp:revision>
  <cp:lastPrinted>2015-03-16T02:08:59Z</cp:lastPrinted>
  <dcterms:created xsi:type="dcterms:W3CDTF">2013-08-07T01:16:52Z</dcterms:created>
  <dcterms:modified xsi:type="dcterms:W3CDTF">2015-03-18T07:59:52Z</dcterms:modified>
</cp:coreProperties>
</file>